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notesMasterIdLst>
    <p:notesMasterId r:id="rId19"/>
  </p:notesMasterIdLst>
  <p:handoutMasterIdLst>
    <p:handoutMasterId r:id="rId20"/>
  </p:handoutMasterIdLst>
  <p:sldIdLst>
    <p:sldId id="389" r:id="rId2"/>
    <p:sldId id="371" r:id="rId3"/>
    <p:sldId id="391" r:id="rId4"/>
    <p:sldId id="396" r:id="rId5"/>
    <p:sldId id="395" r:id="rId6"/>
    <p:sldId id="397" r:id="rId7"/>
    <p:sldId id="379" r:id="rId8"/>
    <p:sldId id="380" r:id="rId9"/>
    <p:sldId id="382" r:id="rId10"/>
    <p:sldId id="381" r:id="rId11"/>
    <p:sldId id="383" r:id="rId12"/>
    <p:sldId id="384" r:id="rId13"/>
    <p:sldId id="385" r:id="rId14"/>
    <p:sldId id="386" r:id="rId15"/>
    <p:sldId id="392" r:id="rId16"/>
    <p:sldId id="393" r:id="rId17"/>
    <p:sldId id="39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upc"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0066"/>
    <a:srgbClr val="F8C0ED"/>
    <a:srgbClr val="F9C7EF"/>
    <a:srgbClr val="FFFFCC"/>
    <a:srgbClr val="FFFF99"/>
    <a:srgbClr val="FF7C80"/>
    <a:srgbClr val="FCE0F7"/>
    <a:srgbClr val="DDFD77"/>
    <a:srgbClr val="F38DE0"/>
    <a:srgbClr val="9F89E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5" autoAdjust="0"/>
    <p:restoredTop sz="89735" autoAdjust="0"/>
  </p:normalViewPr>
  <p:slideViewPr>
    <p:cSldViewPr>
      <p:cViewPr>
        <p:scale>
          <a:sx n="70" d="100"/>
          <a:sy n="70" d="100"/>
        </p:scale>
        <p:origin x="-1326" y="-168"/>
      </p:cViewPr>
      <p:guideLst>
        <p:guide orient="horz" pos="2160"/>
        <p:guide pos="2880"/>
      </p:guideLst>
    </p:cSldViewPr>
  </p:slideViewPr>
  <p:outlineViewPr>
    <p:cViewPr>
      <p:scale>
        <a:sx n="33" d="100"/>
        <a:sy n="33" d="100"/>
      </p:scale>
      <p:origin x="42" y="4566"/>
    </p:cViewPr>
  </p:outlineViewPr>
  <p:notesTextViewPr>
    <p:cViewPr>
      <p:scale>
        <a:sx n="1" d="1"/>
        <a:sy n="1" d="1"/>
      </p:scale>
      <p:origin x="0" y="0"/>
    </p:cViewPr>
  </p:notesTextViewPr>
  <p:notesViewPr>
    <p:cSldViewPr>
      <p:cViewPr varScale="1">
        <p:scale>
          <a:sx n="56" d="100"/>
          <a:sy n="56" d="100"/>
        </p:scale>
        <p:origin x="-25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AC70615-E1BE-4B35-91D8-2B1E0FCAE977}" type="datetimeFigureOut">
              <a:rPr lang="en-US"/>
              <a:pPr>
                <a:defRPr/>
              </a:pPr>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9CB305A3-627D-49C4-90BE-F0B331F5F7E4}" type="slidenum">
              <a:rPr lang="en-US"/>
              <a:pPr>
                <a:defRPr/>
              </a:pPr>
              <a:t>‹#›</a:t>
            </a:fld>
            <a:endParaRPr lang="en-US"/>
          </a:p>
        </p:txBody>
      </p:sp>
    </p:spTree>
    <p:extLst>
      <p:ext uri="{BB962C8B-B14F-4D97-AF65-F5344CB8AC3E}">
        <p14:creationId xmlns="" xmlns:p14="http://schemas.microsoft.com/office/powerpoint/2010/main" val="410099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26EA5D6-3E50-42E7-8D29-6AEA54F94F5B}" type="datetimeFigureOut">
              <a:rPr lang="en-US"/>
              <a:pPr>
                <a:defRPr/>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A167A795-1A73-430B-8F93-8D051E744627}" type="slidenum">
              <a:rPr lang="en-US"/>
              <a:pPr>
                <a:defRPr/>
              </a:pPr>
              <a:t>‹#›</a:t>
            </a:fld>
            <a:endParaRPr lang="en-US"/>
          </a:p>
        </p:txBody>
      </p:sp>
    </p:spTree>
    <p:extLst>
      <p:ext uri="{BB962C8B-B14F-4D97-AF65-F5344CB8AC3E}">
        <p14:creationId xmlns="" xmlns:p14="http://schemas.microsoft.com/office/powerpoint/2010/main" val="4157784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p:spPr>
        <p:txBody>
          <a:bodyPr/>
          <a:lstStyle/>
          <a:p>
            <a:pPr>
              <a:defRPr/>
            </a:pPr>
            <a:endParaRPr lang="en-US">
              <a:cs typeface="+mn-cs"/>
            </a:endParaRPr>
          </a:p>
        </p:txBody>
      </p:sp>
      <p:graphicFrame>
        <p:nvGraphicFramePr>
          <p:cNvPr id="5" name="Object 1"/>
          <p:cNvGraphicFramePr>
            <a:graphicFrameLocks noChangeAspect="1"/>
          </p:cNvGraphicFramePr>
          <p:nvPr/>
        </p:nvGraphicFramePr>
        <p:xfrm>
          <a:off x="0" y="0"/>
          <a:ext cx="9144000" cy="692150"/>
        </p:xfrm>
        <a:graphic>
          <a:graphicData uri="http://schemas.openxmlformats.org/presentationml/2006/ole">
            <p:oleObj spid="_x0000_s134317" name="Image" r:id="rId3" imgW="7390476" imgH="913963" progId="">
              <p:embed/>
            </p:oleObj>
          </a:graphicData>
        </a:graphic>
      </p:graphicFrame>
      <p:sp>
        <p:nvSpPr>
          <p:cNvPr id="6"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p:spPr>
        <p:txBody>
          <a:bodyPr wrap="none" anchor="ctr"/>
          <a:lstStyle/>
          <a:p>
            <a:pPr>
              <a:defRPr/>
            </a:pPr>
            <a:endParaRPr lang="en-US">
              <a:cs typeface="+mn-cs"/>
            </a:endParaRPr>
          </a:p>
        </p:txBody>
      </p:sp>
      <p:sp>
        <p:nvSpPr>
          <p:cNvPr id="7"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p:spPr>
        <p:txBody>
          <a:bodyPr wrap="none" anchor="ctr"/>
          <a:lstStyle/>
          <a:p>
            <a:pPr>
              <a:defRPr/>
            </a:pPr>
            <a:endParaRPr lang="en-US">
              <a:cs typeface="+mn-cs"/>
            </a:endParaRPr>
          </a:p>
        </p:txBody>
      </p:sp>
      <p:graphicFrame>
        <p:nvGraphicFramePr>
          <p:cNvPr id="8" name="Object 2"/>
          <p:cNvGraphicFramePr>
            <a:graphicFrameLocks noChangeAspect="1"/>
          </p:cNvGraphicFramePr>
          <p:nvPr/>
        </p:nvGraphicFramePr>
        <p:xfrm>
          <a:off x="0" y="0"/>
          <a:ext cx="9144000" cy="6858000"/>
        </p:xfrm>
        <a:graphic>
          <a:graphicData uri="http://schemas.openxmlformats.org/presentationml/2006/ole">
            <p:oleObj spid="_x0000_s134318" name="Image" r:id="rId4" imgW="7606349" imgH="6095238" progId="">
              <p:embed/>
            </p:oleObj>
          </a:graphicData>
        </a:graphic>
      </p:graphicFrame>
      <p:sp>
        <p:nvSpPr>
          <p:cNvPr id="9"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p:spPr>
        <p:txBody>
          <a:bodyPr/>
          <a:lstStyle/>
          <a:p>
            <a:pPr>
              <a:defRPr/>
            </a:pPr>
            <a:endParaRPr lang="en-US">
              <a:cs typeface="+mn-cs"/>
            </a:endParaRPr>
          </a:p>
        </p:txBody>
      </p:sp>
      <p:sp>
        <p:nvSpPr>
          <p:cNvPr id="10"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p:spPr>
        <p:txBody>
          <a:bodyPr/>
          <a:lstStyle/>
          <a:p>
            <a:pPr>
              <a:defRPr/>
            </a:pPr>
            <a:endParaRPr lang="en-US">
              <a:cs typeface="+mn-cs"/>
            </a:endParaRPr>
          </a:p>
        </p:txBody>
      </p:sp>
      <p:sp>
        <p:nvSpPr>
          <p:cNvPr id="1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p:spPr>
        <p:txBody>
          <a:bodyPr/>
          <a:lstStyle/>
          <a:p>
            <a:pPr>
              <a:defRPr/>
            </a:pPr>
            <a:endParaRPr lang="en-US">
              <a:cs typeface="+mn-cs"/>
            </a:endParaRPr>
          </a:p>
        </p:txBody>
      </p:sp>
      <p:sp>
        <p:nvSpPr>
          <p:cNvPr id="12" name="Text Box 14"/>
          <p:cNvSpPr txBox="1">
            <a:spLocks noChangeArrowheads="1"/>
          </p:cNvSpPr>
          <p:nvPr/>
        </p:nvSpPr>
        <p:spPr bwMode="white">
          <a:xfrm>
            <a:off x="7391400" y="5943600"/>
            <a:ext cx="1447800" cy="519113"/>
          </a:xfrm>
          <a:prstGeom prst="rect">
            <a:avLst/>
          </a:prstGeom>
          <a:noFill/>
          <a:ln>
            <a:noFill/>
          </a:ln>
          <a:effectLst/>
          <a:extLst/>
        </p:spPr>
        <p:txBody>
          <a:bodyPr>
            <a:spAutoFit/>
          </a:bodyPr>
          <a:lstStyle/>
          <a:p>
            <a:pPr>
              <a:defRPr/>
            </a:pPr>
            <a:r>
              <a:rPr lang="en-US" sz="2800" b="1">
                <a:solidFill>
                  <a:schemeClr val="bg1"/>
                </a:solidFill>
                <a:latin typeface="Verdana" pitchFamily="34" charset="0"/>
                <a:cs typeface="+mn-cs"/>
              </a:rPr>
              <a:t>LOGO</a:t>
            </a: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en-US" noProof="0" smtClean="0"/>
              <a:t>Click to edit Master subtitle style</a:t>
            </a:r>
          </a:p>
        </p:txBody>
      </p:sp>
      <p:sp>
        <p:nvSpPr>
          <p:cNvPr id="3093" name="Rectangle 21"/>
          <p:cNvSpPr>
            <a:spLocks noGrp="1" noChangeArrowheads="1"/>
          </p:cNvSpPr>
          <p:nvPr>
            <p:ph type="ctrTitle" sz="quarter"/>
          </p:nvPr>
        </p:nvSpPr>
        <p:spPr bwMode="gray">
          <a:xfrm>
            <a:off x="1331913" y="1905000"/>
            <a:ext cx="6707187" cy="1074738"/>
          </a:xfrm>
          <a:extLst/>
        </p:spPr>
        <p:txBody>
          <a:bodyPr/>
          <a:lstStyle>
            <a:lvl1pPr>
              <a:defRPr sz="4400">
                <a:solidFill>
                  <a:schemeClr val="tx1"/>
                </a:solidFill>
                <a:effectLst>
                  <a:outerShdw blurRad="38100" dist="38100" dir="2700000" algn="tl">
                    <a:srgbClr val="C0C0C0"/>
                  </a:outerShdw>
                </a:effectLst>
              </a:defRPr>
            </a:lvl1pPr>
          </a:lstStyle>
          <a:p>
            <a:pPr lvl="0"/>
            <a:r>
              <a:rPr lang="en-US" altLang="ko-KR" noProof="0" smtClean="0"/>
              <a:t>Click to edit Master title style</a:t>
            </a:r>
          </a:p>
        </p:txBody>
      </p:sp>
      <p:sp>
        <p:nvSpPr>
          <p:cNvPr id="13" name="Rectangle 4"/>
          <p:cNvSpPr>
            <a:spLocks noGrp="1" noChangeArrowheads="1"/>
          </p:cNvSpPr>
          <p:nvPr>
            <p:ph type="dt" sz="half" idx="10"/>
          </p:nvPr>
        </p:nvSpPr>
        <p:spPr>
          <a:xfrm>
            <a:off x="457200" y="6553200"/>
            <a:ext cx="2133600" cy="168275"/>
          </a:xfrm>
        </p:spPr>
        <p:txBody>
          <a:bodyPr/>
          <a:lstStyle>
            <a:lvl1pPr>
              <a:defRPr>
                <a:latin typeface="Arial" charset="0"/>
              </a:defRPr>
            </a:lvl1pPr>
          </a:lstStyle>
          <a:p>
            <a:pPr>
              <a:defRPr/>
            </a:pPr>
            <a:endParaRPr lang="en-US"/>
          </a:p>
        </p:txBody>
      </p:sp>
      <p:sp>
        <p:nvSpPr>
          <p:cNvPr id="14" name="Rectangle 5"/>
          <p:cNvSpPr>
            <a:spLocks noGrp="1" noChangeArrowheads="1"/>
          </p:cNvSpPr>
          <p:nvPr>
            <p:ph type="ftr" sz="quarter" idx="11"/>
          </p:nvPr>
        </p:nvSpPr>
        <p:spPr>
          <a:xfrm>
            <a:off x="3124200" y="6553200"/>
            <a:ext cx="2895600" cy="168275"/>
          </a:xfrm>
        </p:spPr>
        <p:txBody>
          <a:bodyPr/>
          <a:lstStyle>
            <a:lvl1pPr algn="ctr">
              <a:defRPr sz="1200" b="0">
                <a:latin typeface="Arial" charset="0"/>
              </a:defRPr>
            </a:lvl1pPr>
          </a:lstStyle>
          <a:p>
            <a:pPr>
              <a:defRPr/>
            </a:pPr>
            <a:endParaRPr lang="en-US"/>
          </a:p>
        </p:txBody>
      </p:sp>
      <p:sp>
        <p:nvSpPr>
          <p:cNvPr id="15" name="Rectangle 6"/>
          <p:cNvSpPr>
            <a:spLocks noGrp="1" noChangeArrowheads="1"/>
          </p:cNvSpPr>
          <p:nvPr>
            <p:ph type="sldNum" sz="quarter" idx="12"/>
          </p:nvPr>
        </p:nvSpPr>
        <p:spPr>
          <a:xfrm>
            <a:off x="6553200" y="6553200"/>
            <a:ext cx="2133600" cy="168275"/>
          </a:xfrm>
        </p:spPr>
        <p:txBody>
          <a:bodyPr/>
          <a:lstStyle>
            <a:lvl1pPr>
              <a:defRPr sz="1200"/>
            </a:lvl1pPr>
          </a:lstStyle>
          <a:p>
            <a:pPr>
              <a:defRPr/>
            </a:pPr>
            <a:fld id="{F1FEDD21-3CDC-4691-83C7-F075F5EF5F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DFEC0213-6956-44F9-BEA1-2760528670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D77F78FD-1D28-4A50-9696-0C7EBABB2C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00113"/>
            <a:ext cx="8229600" cy="5248275"/>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DBE5E514-6CD0-4A2F-A3D9-9C2082C8A4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D55EB580-48E3-47EF-9B42-1B078EAFFF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A1D6A517-FBAD-4511-AB77-274AB0D502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11E6F3C6-24EE-483D-8020-57F9BBBE30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9" name="Rectangle 6"/>
          <p:cNvSpPr>
            <a:spLocks noGrp="1" noChangeArrowheads="1"/>
          </p:cNvSpPr>
          <p:nvPr>
            <p:ph type="sldNum" sz="quarter" idx="12"/>
          </p:nvPr>
        </p:nvSpPr>
        <p:spPr>
          <a:ln/>
        </p:spPr>
        <p:txBody>
          <a:bodyPr/>
          <a:lstStyle>
            <a:lvl1pPr>
              <a:defRPr/>
            </a:lvl1pPr>
          </a:lstStyle>
          <a:p>
            <a:pPr>
              <a:defRPr/>
            </a:pPr>
            <a:fld id="{090BFE2B-3C71-4351-9A26-8F1C2E13D4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2"/>
          </p:nvPr>
        </p:nvSpPr>
        <p:spPr>
          <a:ln/>
        </p:spPr>
        <p:txBody>
          <a:bodyPr/>
          <a:lstStyle>
            <a:lvl1pPr>
              <a:defRPr/>
            </a:lvl1pPr>
          </a:lstStyle>
          <a:p>
            <a:pPr>
              <a:defRPr/>
            </a:pPr>
            <a:fld id="{9ACC613A-F3D5-44E4-B8DA-E45590A9E0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4" name="Rectangle 6"/>
          <p:cNvSpPr>
            <a:spLocks noGrp="1" noChangeArrowheads="1"/>
          </p:cNvSpPr>
          <p:nvPr>
            <p:ph type="sldNum" sz="quarter" idx="12"/>
          </p:nvPr>
        </p:nvSpPr>
        <p:spPr>
          <a:ln/>
        </p:spPr>
        <p:txBody>
          <a:bodyPr/>
          <a:lstStyle>
            <a:lvl1pPr>
              <a:defRPr/>
            </a:lvl1pPr>
          </a:lstStyle>
          <a:p>
            <a:pPr>
              <a:defRPr/>
            </a:pPr>
            <a:fld id="{DB10C378-2B59-4EFE-ADEE-DDC3E7BF62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DB2FBC61-76DB-4048-95F8-69ABF35676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0F2C7F36-B80D-4162-9C72-A03FF0C8C1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00B0F0"/>
          </a:fgClr>
          <a:bgClr>
            <a:schemeClr val="bg1"/>
          </a:bgClr>
        </a:patt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p:spPr>
        <p:txBody>
          <a:bodyPr/>
          <a:lstStyle/>
          <a:p>
            <a:pPr>
              <a:defRPr/>
            </a:pPr>
            <a:endParaRPr lang="en-US">
              <a:cs typeface="+mn-cs"/>
            </a:endParaRPr>
          </a:p>
        </p:txBody>
      </p:sp>
      <p:graphicFrame>
        <p:nvGraphicFramePr>
          <p:cNvPr id="1110" name="Object 86"/>
          <p:cNvGraphicFramePr>
            <a:graphicFrameLocks noChangeAspect="1"/>
          </p:cNvGraphicFramePr>
          <p:nvPr/>
        </p:nvGraphicFramePr>
        <p:xfrm>
          <a:off x="0" y="0"/>
          <a:ext cx="9144000" cy="692150"/>
        </p:xfrm>
        <a:graphic>
          <a:graphicData uri="http://schemas.openxmlformats.org/presentationml/2006/ole">
            <p:oleObj spid="_x0000_s1196" name="Image" r:id="rId15" imgW="7390476" imgH="913963" progId="">
              <p:embed/>
            </p:oleObj>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p:spPr>
        <p:txBody>
          <a:bodyPr wrap="none" anchor="ctr"/>
          <a:lstStyle/>
          <a:p>
            <a:pPr>
              <a:defRPr/>
            </a:pPr>
            <a:endParaRPr lang="en-US">
              <a:cs typeface="+mn-cs"/>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p:spPr>
        <p:txBody>
          <a:bodyPr wrap="none" anchor="ctr"/>
          <a:lstStyle/>
          <a:p>
            <a:pPr>
              <a:defRPr/>
            </a:pPr>
            <a:endParaRPr lang="en-US">
              <a:cs typeface="+mn-cs"/>
            </a:endParaRPr>
          </a:p>
        </p:txBody>
      </p:sp>
      <p:sp>
        <p:nvSpPr>
          <p:cNvPr id="1115" name="Rectangle 3"/>
          <p:cNvSpPr>
            <a:spLocks noGrp="1" noChangeArrowheads="1"/>
          </p:cNvSpPr>
          <p:nvPr>
            <p:ph type="body" idx="1"/>
          </p:nvPr>
        </p:nvSpPr>
        <p:spPr bwMode="auto">
          <a:xfrm>
            <a:off x="457200" y="900113"/>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cs typeface="+mn-cs"/>
              </a:defRPr>
            </a:lvl1pPr>
          </a:lstStyle>
          <a:p>
            <a:pPr>
              <a:defRPr/>
            </a:pPr>
            <a:r>
              <a:rPr lang="en-US"/>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cs typeface="+mn-cs"/>
              </a:defRPr>
            </a:lvl1pPr>
          </a:lstStyle>
          <a:p>
            <a:pPr>
              <a:defRPr/>
            </a:pPr>
            <a:r>
              <a:rPr lang="en-US"/>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cs typeface="+mn-cs"/>
              </a:defRPr>
            </a:lvl1pPr>
          </a:lstStyle>
          <a:p>
            <a:pPr>
              <a:defRPr/>
            </a:pPr>
            <a:fld id="{B7EC25AD-B6E5-4A73-851C-BCB75AD916F9}" type="slidenum">
              <a:rPr lang="en-US"/>
              <a:pPr>
                <a:defRPr/>
              </a:pPr>
              <a:t>‹#›</a:t>
            </a:fld>
            <a:endParaRPr lang="en-US"/>
          </a:p>
        </p:txBody>
      </p:sp>
      <p:sp>
        <p:nvSpPr>
          <p:cNvPr id="1119" name="Rectangle 2"/>
          <p:cNvSpPr>
            <a:spLocks noGrp="1" noChangeArrowheads="1"/>
          </p:cNvSpPr>
          <p:nvPr>
            <p:ph type="title"/>
          </p:nvPr>
        </p:nvSpPr>
        <p:spPr bwMode="white">
          <a:xfrm>
            <a:off x="457200" y="150813"/>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Lst>
  <p:hf sldNum="0" hdr="0"/>
  <p:txStyles>
    <p:titleStyle>
      <a:lvl1pPr algn="ctr" rtl="0" fontAlgn="base">
        <a:spcBef>
          <a:spcPct val="0"/>
        </a:spcBef>
        <a:spcAft>
          <a:spcPct val="0"/>
        </a:spcAft>
        <a:defRPr sz="3200" b="1">
          <a:solidFill>
            <a:schemeClr val="bg1"/>
          </a:solidFill>
          <a:latin typeface="+mj-lt"/>
          <a:ea typeface="+mj-ea"/>
          <a:cs typeface="+mj-cs"/>
        </a:defRPr>
      </a:lvl1pPr>
      <a:lvl2pPr algn="ctr" rtl="0" fontAlgn="base">
        <a:spcBef>
          <a:spcPct val="0"/>
        </a:spcBef>
        <a:spcAft>
          <a:spcPct val="0"/>
        </a:spcAft>
        <a:defRPr sz="3200" b="1">
          <a:solidFill>
            <a:schemeClr val="bg1"/>
          </a:solidFill>
          <a:latin typeface="Verdana" pitchFamily="34" charset="0"/>
        </a:defRPr>
      </a:lvl2pPr>
      <a:lvl3pPr algn="ctr" rtl="0" fontAlgn="base">
        <a:spcBef>
          <a:spcPct val="0"/>
        </a:spcBef>
        <a:spcAft>
          <a:spcPct val="0"/>
        </a:spcAft>
        <a:defRPr sz="3200" b="1">
          <a:solidFill>
            <a:schemeClr val="bg1"/>
          </a:solidFill>
          <a:latin typeface="Verdana" pitchFamily="34" charset="0"/>
        </a:defRPr>
      </a:lvl3pPr>
      <a:lvl4pPr algn="ctr" rtl="0" fontAlgn="base">
        <a:spcBef>
          <a:spcPct val="0"/>
        </a:spcBef>
        <a:spcAft>
          <a:spcPct val="0"/>
        </a:spcAft>
        <a:defRPr sz="3200" b="1">
          <a:solidFill>
            <a:schemeClr val="bg1"/>
          </a:solidFill>
          <a:latin typeface="Verdana" pitchFamily="34" charset="0"/>
        </a:defRPr>
      </a:lvl4pPr>
      <a:lvl5pPr algn="ctr" rtl="0" fontAlgn="base">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fontAlgn="base">
        <a:spcBef>
          <a:spcPct val="20000"/>
        </a:spcBef>
        <a:spcAft>
          <a:spcPct val="0"/>
        </a:spcAft>
        <a:buClr>
          <a:schemeClr val="tx1"/>
        </a:buClr>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file:///C:\Bai%20giang\Ngu%20Van\CD-DC\DC-Trung%20bo.MP3" TargetMode="External"/><Relationship Id="rId7" Type="http://schemas.openxmlformats.org/officeDocument/2006/relationships/image" Target="../media/image46.png"/><Relationship Id="rId2" Type="http://schemas.openxmlformats.org/officeDocument/2006/relationships/audio" Target="file:///C:\Bai%20giang\Ngu%20Van\CD-DC\DC-nam%20bo.MP3" TargetMode="External"/><Relationship Id="rId1" Type="http://schemas.openxmlformats.org/officeDocument/2006/relationships/audio" Target="file:///C:\Bai%20giang\Ngu%20Van\CD-DC\DC-bac%20bo.MP3" TargetMode="External"/><Relationship Id="rId6" Type="http://schemas.openxmlformats.org/officeDocument/2006/relationships/image" Target="../media/image45.jpeg"/><Relationship Id="rId5" Type="http://schemas.openxmlformats.org/officeDocument/2006/relationships/audio" Target="../media/audio1.wav"/><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2.xml.rels><?xml version="1.0" encoding="UTF-8" standalone="yes"?>
<Relationships xmlns="http://schemas.openxmlformats.org/package/2006/relationships"><Relationship Id="rId3" Type="http://schemas.openxmlformats.org/officeDocument/2006/relationships/hyperlink" Target="Ba%20Ngon%20Nen%20Lung%20Linh%20-%20Phuong%20Thao%20Ngoc%20Le.mp3" TargetMode="External"/><Relationship Id="rId2" Type="http://schemas.openxmlformats.org/officeDocument/2006/relationships/slideLayout" Target="../slideLayouts/slideLayout2.xml"/><Relationship Id="rId1" Type="http://schemas.openxmlformats.org/officeDocument/2006/relationships/audio" Target="file:///E:\TH&#218;Y%20-%20DARLING'S\Ba%20Ngon%20Nen%20Lung%20Linh%20-%20Phuong%20Thao%20Ngoc%20Le.mp3" TargetMode="External"/><Relationship Id="rId5" Type="http://schemas.openxmlformats.org/officeDocument/2006/relationships/image" Target="../media/image6.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un_Flower9"/>
          <p:cNvPicPr>
            <a:picLocks noChangeAspect="1" noChangeArrowheads="1"/>
          </p:cNvPicPr>
          <p:nvPr/>
        </p:nvPicPr>
        <p:blipFill>
          <a:blip r:embed="rId2"/>
          <a:srcRect/>
          <a:stretch>
            <a:fillRect/>
          </a:stretch>
        </p:blipFill>
        <p:spPr bwMode="auto">
          <a:xfrm>
            <a:off x="0" y="1600200"/>
            <a:ext cx="9144000" cy="5257800"/>
          </a:xfrm>
          <a:prstGeom prst="rect">
            <a:avLst/>
          </a:prstGeom>
          <a:noFill/>
          <a:ln w="9525">
            <a:noFill/>
            <a:miter lim="800000"/>
            <a:headEnd/>
            <a:tailEnd/>
          </a:ln>
        </p:spPr>
      </p:pic>
      <p:sp>
        <p:nvSpPr>
          <p:cNvPr id="3075" name="WordArt 10"/>
          <p:cNvSpPr>
            <a:spLocks noChangeArrowheads="1" noChangeShapeType="1" noTextEdit="1"/>
          </p:cNvSpPr>
          <p:nvPr/>
        </p:nvSpPr>
        <p:spPr bwMode="auto">
          <a:xfrm>
            <a:off x="990600" y="457200"/>
            <a:ext cx="6934200" cy="990600"/>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Vn3DH"/>
              </a:rPr>
              <a:t>                               </a:t>
            </a:r>
          </a:p>
        </p:txBody>
      </p:sp>
      <p:sp>
        <p:nvSpPr>
          <p:cNvPr id="3076" name="WordArt 11"/>
          <p:cNvSpPr>
            <a:spLocks noChangeArrowheads="1" noChangeShapeType="1" noTextEdit="1"/>
          </p:cNvSpPr>
          <p:nvPr/>
        </p:nvSpPr>
        <p:spPr bwMode="auto">
          <a:xfrm>
            <a:off x="152400" y="1905000"/>
            <a:ext cx="8763000" cy="2133600"/>
          </a:xfrm>
          <a:prstGeom prst="rect">
            <a:avLst/>
          </a:prstGeom>
        </p:spPr>
        <p:txBody>
          <a:bodyPr wrap="none" fromWordArt="1">
            <a:prstTxWarp prst="textPlain">
              <a:avLst>
                <a:gd name="adj" fmla="val 50000"/>
              </a:avLst>
            </a:prstTxWarp>
          </a:bodyPr>
          <a:lstStyle/>
          <a:p>
            <a:r>
              <a:rPr lang="en-US" sz="3600" kern="10">
                <a:ln w="38100">
                  <a:solidFill>
                    <a:srgbClr val="00FFFF"/>
                  </a:solidFill>
                  <a:round/>
                  <a:headEnd/>
                  <a:tailEnd/>
                </a:ln>
                <a:solidFill>
                  <a:srgbClr val="0066CC"/>
                </a:solidFill>
                <a:effectLst>
                  <a:outerShdw dist="35921" dir="2700000" algn="ctr" rotWithShape="0">
                    <a:srgbClr val="990000"/>
                  </a:outerShdw>
                </a:effectLst>
                <a:latin typeface="Times New Roman"/>
                <a:cs typeface="Times New Roman"/>
              </a:rPr>
              <a:t>VỀ DỰ GIỜ MÔN MĨ THUẬT LỚP 8/5</a:t>
            </a:r>
          </a:p>
        </p:txBody>
      </p:sp>
      <p:sp>
        <p:nvSpPr>
          <p:cNvPr id="3077" name="WordArt 12"/>
          <p:cNvSpPr>
            <a:spLocks noChangeArrowheads="1" noChangeShapeType="1" noTextEdit="1"/>
          </p:cNvSpPr>
          <p:nvPr/>
        </p:nvSpPr>
        <p:spPr bwMode="auto">
          <a:xfrm>
            <a:off x="1295400" y="304800"/>
            <a:ext cx="6991350" cy="1295400"/>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CHÀO MỪNG CÁC THẦY CÔ GIÁO</a:t>
            </a:r>
          </a:p>
        </p:txBody>
      </p:sp>
      <p:pic>
        <p:nvPicPr>
          <p:cNvPr id="3078" name="Picture 16" descr="j0318055"/>
          <p:cNvPicPr>
            <a:picLocks noChangeAspect="1" noChangeArrowheads="1" noCrop="1"/>
          </p:cNvPicPr>
          <p:nvPr/>
        </p:nvPicPr>
        <p:blipFill>
          <a:blip r:embed="rId3"/>
          <a:srcRect/>
          <a:stretch>
            <a:fillRect/>
          </a:stretch>
        </p:blipFill>
        <p:spPr bwMode="auto">
          <a:xfrm rot="1911959">
            <a:off x="2971800" y="3810000"/>
            <a:ext cx="2438400" cy="1524000"/>
          </a:xfrm>
          <a:prstGeom prst="rect">
            <a:avLst/>
          </a:prstGeom>
          <a:noFill/>
          <a:ln w="9525">
            <a:noFill/>
            <a:miter lim="800000"/>
            <a:headEnd/>
            <a:tailEnd/>
          </a:ln>
        </p:spPr>
      </p:pic>
      <p:sp>
        <p:nvSpPr>
          <p:cNvPr id="3079" name="Text Box 14"/>
          <p:cNvSpPr txBox="1">
            <a:spLocks noChangeArrowheads="1"/>
          </p:cNvSpPr>
          <p:nvPr/>
        </p:nvSpPr>
        <p:spPr bwMode="auto">
          <a:xfrm>
            <a:off x="2590800" y="6116638"/>
            <a:ext cx="4800600" cy="523875"/>
          </a:xfrm>
          <a:prstGeom prst="rect">
            <a:avLst/>
          </a:prstGeom>
          <a:noFill/>
          <a:ln w="9525">
            <a:noFill/>
            <a:miter lim="800000"/>
            <a:headEnd/>
            <a:tailEnd/>
          </a:ln>
        </p:spPr>
        <p:txBody>
          <a:bodyPr>
            <a:spAutoFit/>
          </a:bodyPr>
          <a:lstStyle/>
          <a:p>
            <a:pPr>
              <a:spcBef>
                <a:spcPct val="50000"/>
              </a:spcBef>
            </a:pPr>
            <a:r>
              <a:rPr lang="en-US" sz="2800"/>
              <a:t>Trường THCS Đặng Tấn Tài</a:t>
            </a:r>
          </a:p>
        </p:txBody>
      </p:sp>
      <p:sp>
        <p:nvSpPr>
          <p:cNvPr id="3080" name="Text Box 15"/>
          <p:cNvSpPr txBox="1">
            <a:spLocks noChangeArrowheads="1"/>
          </p:cNvSpPr>
          <p:nvPr/>
        </p:nvSpPr>
        <p:spPr bwMode="auto">
          <a:xfrm>
            <a:off x="2133600" y="5486400"/>
            <a:ext cx="5867400" cy="646113"/>
          </a:xfrm>
          <a:prstGeom prst="rect">
            <a:avLst/>
          </a:prstGeom>
          <a:solidFill>
            <a:srgbClr val="FFFF00"/>
          </a:solidFill>
          <a:ln w="9525">
            <a:noFill/>
            <a:miter lim="800000"/>
            <a:headEnd/>
            <a:tailEnd/>
          </a:ln>
        </p:spPr>
        <p:txBody>
          <a:bodyPr>
            <a:spAutoFit/>
          </a:bodyPr>
          <a:lstStyle/>
          <a:p>
            <a:pPr>
              <a:spcBef>
                <a:spcPct val="50000"/>
              </a:spcBef>
            </a:pPr>
            <a:r>
              <a:rPr lang="en-US" sz="3600">
                <a:solidFill>
                  <a:srgbClr val="FF0000"/>
                </a:solidFill>
              </a:rPr>
              <a:t>Giáo viên: Phạm Thị Thúy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85800"/>
            <a:ext cx="91440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5" name="Text Box 28"/>
          <p:cNvSpPr txBox="1">
            <a:spLocks noChangeArrowheads="1"/>
          </p:cNvSpPr>
          <p:nvPr/>
        </p:nvSpPr>
        <p:spPr bwMode="auto">
          <a:xfrm>
            <a:off x="3581400" y="152400"/>
            <a:ext cx="4495800" cy="519113"/>
          </a:xfrm>
          <a:prstGeom prst="rect">
            <a:avLst/>
          </a:prstGeom>
          <a:solidFill>
            <a:schemeClr val="accent2">
              <a:lumMod val="40000"/>
              <a:lumOff val="60000"/>
            </a:schemeClr>
          </a:solidFill>
          <a:ln w="9525" algn="ctr">
            <a:noFill/>
            <a:miter lim="800000"/>
            <a:headEnd/>
            <a:tailEnd/>
          </a:ln>
        </p:spPr>
        <p:txBody>
          <a:bodyPr wrap="square">
            <a:spAutoFit/>
          </a:bodyPr>
          <a:lstStyle/>
          <a:p>
            <a:pPr algn="ctr"/>
            <a:r>
              <a:rPr lang="en-US" sz="2800" b="1" smtClean="0">
                <a:solidFill>
                  <a:srgbClr val="FF0000"/>
                </a:solidFill>
                <a:latin typeface="Times New Roman" pitchFamily="18" charset="0"/>
                <a:cs typeface="Times New Roman" pitchFamily="18" charset="0"/>
              </a:rPr>
              <a:t>ĐỀ TÀI GIA ĐÌNH</a:t>
            </a:r>
            <a:endParaRPr lang="en-US" sz="2800" b="1">
              <a:solidFill>
                <a:srgbClr val="FF0000"/>
              </a:solidFill>
              <a:latin typeface="Times New Roman" pitchFamily="18" charset="0"/>
              <a:cs typeface="Times New Roman" pitchFamily="18" charset="0"/>
            </a:endParaRPr>
          </a:p>
        </p:txBody>
      </p:sp>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sp>
        <p:nvSpPr>
          <p:cNvPr id="31" name="AutoShape 12"/>
          <p:cNvSpPr>
            <a:spLocks noChangeArrowheads="1"/>
          </p:cNvSpPr>
          <p:nvPr/>
        </p:nvSpPr>
        <p:spPr bwMode="gray">
          <a:xfrm>
            <a:off x="152400" y="1981200"/>
            <a:ext cx="8915400" cy="4648200"/>
          </a:xfrm>
          <a:prstGeom prst="roundRect">
            <a:avLst>
              <a:gd name="adj" fmla="val 19046"/>
            </a:avLst>
          </a:prstGeom>
          <a:noFill/>
          <a:ln w="28575">
            <a:noFill/>
            <a:round/>
            <a:headEnd/>
            <a:tailEnd/>
          </a:ln>
          <a:effectLst>
            <a:outerShdw dist="107763" dir="2700000" algn="ctr" rotWithShape="0">
              <a:schemeClr val="bg2">
                <a:alpha val="50000"/>
              </a:schemeClr>
            </a:outerShdw>
          </a:effectLst>
        </p:spPr>
        <p:txBody>
          <a:bodyPr wrap="square" anchor="ctr"/>
          <a:lstStyle/>
          <a:p>
            <a:pPr eaLnBrk="1" hangingPunct="1">
              <a:spcBef>
                <a:spcPct val="50000"/>
              </a:spcBef>
            </a:pPr>
            <a:endParaRPr lang="en-US" sz="2400" b="1">
              <a:solidFill>
                <a:srgbClr val="002060"/>
              </a:solidFill>
              <a:latin typeface="Times New Roman" pitchFamily="18" charset="0"/>
            </a:endParaRPr>
          </a:p>
        </p:txBody>
      </p:sp>
      <p:sp>
        <p:nvSpPr>
          <p:cNvPr id="33" name="Oval 32"/>
          <p:cNvSpPr/>
          <p:nvPr/>
        </p:nvSpPr>
        <p:spPr>
          <a:xfrm>
            <a:off x="304800" y="762000"/>
            <a:ext cx="4038600" cy="990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pPr>
            <a:r>
              <a:rPr lang="en-US" sz="3500" b="1" smtClean="0">
                <a:solidFill>
                  <a:srgbClr val="FF0000"/>
                </a:solidFill>
                <a:latin typeface="Times New Roman" pitchFamily="18" charset="0"/>
              </a:rPr>
              <a:t>II/ </a:t>
            </a:r>
            <a:r>
              <a:rPr lang="en-US" sz="3500" b="1" u="sng" smtClean="0">
                <a:solidFill>
                  <a:srgbClr val="FF0000"/>
                </a:solidFill>
                <a:latin typeface="Times New Roman" pitchFamily="18" charset="0"/>
              </a:rPr>
              <a:t>Cách vẽ:</a:t>
            </a:r>
            <a:endParaRPr lang="en-US" sz="3500" b="1" u="sng">
              <a:solidFill>
                <a:srgbClr val="FF0000"/>
              </a:solidFill>
              <a:latin typeface="Times New Roman" pitchFamily="18" charset="0"/>
            </a:endParaRPr>
          </a:p>
        </p:txBody>
      </p:sp>
      <p:pic>
        <p:nvPicPr>
          <p:cNvPr id="21" name="Picture 9" descr="Hình ảnh066"/>
          <p:cNvPicPr>
            <a:picLocks noChangeAspect="1" noChangeArrowheads="1"/>
          </p:cNvPicPr>
          <p:nvPr/>
        </p:nvPicPr>
        <p:blipFill>
          <a:blip r:embed="rId3">
            <a:lum bright="24000" contrast="40000"/>
          </a:blip>
          <a:srcRect/>
          <a:stretch>
            <a:fillRect/>
          </a:stretch>
        </p:blipFill>
        <p:spPr bwMode="auto">
          <a:xfrm>
            <a:off x="3276600" y="2286000"/>
            <a:ext cx="2505075" cy="1676400"/>
          </a:xfrm>
          <a:prstGeom prst="rect">
            <a:avLst/>
          </a:prstGeom>
          <a:noFill/>
          <a:ln w="57150" cmpd="thinThick">
            <a:solidFill>
              <a:srgbClr val="FFC000"/>
            </a:solidFill>
            <a:miter lim="800000"/>
            <a:headEnd/>
            <a:tailEnd/>
          </a:ln>
        </p:spPr>
      </p:pic>
      <p:pic>
        <p:nvPicPr>
          <p:cNvPr id="22" name="Picture 10" descr="Hình ảnh045"/>
          <p:cNvPicPr>
            <a:picLocks noChangeAspect="1" noChangeArrowheads="1"/>
          </p:cNvPicPr>
          <p:nvPr/>
        </p:nvPicPr>
        <p:blipFill>
          <a:blip r:embed="rId4">
            <a:lum bright="24000" contrast="60000"/>
          </a:blip>
          <a:srcRect/>
          <a:stretch>
            <a:fillRect/>
          </a:stretch>
        </p:blipFill>
        <p:spPr bwMode="auto">
          <a:xfrm>
            <a:off x="6019800" y="2286000"/>
            <a:ext cx="2590800" cy="1676400"/>
          </a:xfrm>
          <a:prstGeom prst="rect">
            <a:avLst/>
          </a:prstGeom>
          <a:noFill/>
          <a:ln w="57150" cmpd="thinThick">
            <a:solidFill>
              <a:srgbClr val="FFC000"/>
            </a:solidFill>
            <a:miter lim="800000"/>
            <a:headEnd/>
            <a:tailEnd/>
          </a:ln>
        </p:spPr>
      </p:pic>
      <p:pic>
        <p:nvPicPr>
          <p:cNvPr id="23" name="Picture 11" descr="Hình ảnh075"/>
          <p:cNvPicPr>
            <a:picLocks noChangeAspect="1" noChangeArrowheads="1"/>
          </p:cNvPicPr>
          <p:nvPr/>
        </p:nvPicPr>
        <p:blipFill>
          <a:blip r:embed="rId5">
            <a:lum bright="18000" contrast="40000"/>
          </a:blip>
          <a:srcRect/>
          <a:stretch>
            <a:fillRect/>
          </a:stretch>
        </p:blipFill>
        <p:spPr bwMode="auto">
          <a:xfrm>
            <a:off x="1939925" y="4545012"/>
            <a:ext cx="2555875" cy="1627188"/>
          </a:xfrm>
          <a:prstGeom prst="rect">
            <a:avLst/>
          </a:prstGeom>
          <a:noFill/>
          <a:ln w="57150" cmpd="thinThick">
            <a:solidFill>
              <a:srgbClr val="FFC000"/>
            </a:solidFill>
            <a:miter lim="800000"/>
            <a:headEnd/>
            <a:tailEnd/>
          </a:ln>
        </p:spPr>
      </p:pic>
      <p:pic>
        <p:nvPicPr>
          <p:cNvPr id="24" name="Picture 12" descr="Hình ảnh061"/>
          <p:cNvPicPr>
            <a:picLocks noChangeAspect="1" noChangeArrowheads="1"/>
          </p:cNvPicPr>
          <p:nvPr/>
        </p:nvPicPr>
        <p:blipFill>
          <a:blip r:embed="rId6">
            <a:lum bright="18000" contrast="60000"/>
          </a:blip>
          <a:srcRect/>
          <a:stretch>
            <a:fillRect/>
          </a:stretch>
        </p:blipFill>
        <p:spPr bwMode="auto">
          <a:xfrm>
            <a:off x="5267325" y="4545012"/>
            <a:ext cx="2505075" cy="1627188"/>
          </a:xfrm>
          <a:prstGeom prst="rect">
            <a:avLst/>
          </a:prstGeom>
          <a:noFill/>
          <a:ln w="57150" cmpd="thinThick">
            <a:solidFill>
              <a:srgbClr val="FFC000"/>
            </a:solidFill>
            <a:miter lim="800000"/>
            <a:headEnd/>
            <a:tailEnd/>
          </a:ln>
        </p:spPr>
      </p:pic>
      <p:pic>
        <p:nvPicPr>
          <p:cNvPr id="25" name="Picture 13" descr="Imagekkkkkkkkkkk"/>
          <p:cNvPicPr>
            <a:picLocks noChangeAspect="1" noChangeArrowheads="1"/>
          </p:cNvPicPr>
          <p:nvPr/>
        </p:nvPicPr>
        <p:blipFill>
          <a:blip r:embed="rId7"/>
          <a:srcRect/>
          <a:stretch>
            <a:fillRect/>
          </a:stretch>
        </p:blipFill>
        <p:spPr bwMode="auto">
          <a:xfrm>
            <a:off x="533400" y="2209800"/>
            <a:ext cx="2514600" cy="1828800"/>
          </a:xfrm>
          <a:prstGeom prst="rect">
            <a:avLst/>
          </a:prstGeom>
          <a:noFill/>
          <a:ln w="9525">
            <a:noFill/>
            <a:miter lim="800000"/>
            <a:headEnd/>
            <a:tailEnd/>
          </a:ln>
        </p:spPr>
      </p:pic>
      <p:sp>
        <p:nvSpPr>
          <p:cNvPr id="26" name="WordArt 14"/>
          <p:cNvSpPr>
            <a:spLocks noChangeArrowheads="1" noChangeShapeType="1" noTextEdit="1"/>
          </p:cNvSpPr>
          <p:nvPr/>
        </p:nvSpPr>
        <p:spPr bwMode="auto">
          <a:xfrm>
            <a:off x="4267200" y="4191000"/>
            <a:ext cx="304800" cy="2286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0066"/>
                </a:solidFill>
                <a:latin typeface="Arial Black"/>
              </a:rPr>
              <a:t>B2</a:t>
            </a:r>
          </a:p>
        </p:txBody>
      </p:sp>
      <p:sp>
        <p:nvSpPr>
          <p:cNvPr id="27" name="WordArt 15"/>
          <p:cNvSpPr>
            <a:spLocks noChangeArrowheads="1" noChangeShapeType="1" noTextEdit="1"/>
          </p:cNvSpPr>
          <p:nvPr/>
        </p:nvSpPr>
        <p:spPr bwMode="auto">
          <a:xfrm>
            <a:off x="1600200" y="4191000"/>
            <a:ext cx="304800" cy="228600"/>
          </a:xfrm>
          <a:prstGeom prst="rect">
            <a:avLst/>
          </a:prstGeom>
        </p:spPr>
        <p:txBody>
          <a:bodyPr wrap="none" fromWordArt="1">
            <a:prstTxWarp prst="textPlain">
              <a:avLst>
                <a:gd name="adj" fmla="val 50000"/>
              </a:avLst>
            </a:prstTxWarp>
          </a:bodyPr>
          <a:lstStyle/>
          <a:p>
            <a:pPr algn="ctr"/>
            <a:r>
              <a:rPr lang="en-US" i="1" kern="10">
                <a:ln w="9525">
                  <a:solidFill>
                    <a:srgbClr val="000000"/>
                  </a:solidFill>
                  <a:round/>
                  <a:headEnd/>
                  <a:tailEnd/>
                </a:ln>
                <a:solidFill>
                  <a:srgbClr val="FF0066"/>
                </a:solidFill>
                <a:latin typeface="Arial Black"/>
              </a:rPr>
              <a:t>B1</a:t>
            </a:r>
          </a:p>
        </p:txBody>
      </p:sp>
      <p:sp>
        <p:nvSpPr>
          <p:cNvPr id="28" name="WordArt 16"/>
          <p:cNvSpPr>
            <a:spLocks noChangeArrowheads="1" noChangeShapeType="1" noTextEdit="1"/>
          </p:cNvSpPr>
          <p:nvPr/>
        </p:nvSpPr>
        <p:spPr bwMode="auto">
          <a:xfrm>
            <a:off x="7162800" y="4173537"/>
            <a:ext cx="304800" cy="246063"/>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0066"/>
                </a:solidFill>
                <a:latin typeface="Arial Black"/>
              </a:rPr>
              <a:t>B3</a:t>
            </a:r>
          </a:p>
        </p:txBody>
      </p:sp>
      <p:sp>
        <p:nvSpPr>
          <p:cNvPr id="29" name="WordArt 17"/>
          <p:cNvSpPr>
            <a:spLocks noChangeArrowheads="1" noChangeShapeType="1" noTextEdit="1"/>
          </p:cNvSpPr>
          <p:nvPr/>
        </p:nvSpPr>
        <p:spPr bwMode="auto">
          <a:xfrm>
            <a:off x="2971800" y="6307137"/>
            <a:ext cx="304800" cy="246063"/>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0066"/>
                </a:solidFill>
                <a:latin typeface="Arial Black"/>
              </a:rPr>
              <a:t>B4</a:t>
            </a:r>
          </a:p>
        </p:txBody>
      </p:sp>
      <p:sp>
        <p:nvSpPr>
          <p:cNvPr id="30" name="WordArt 18"/>
          <p:cNvSpPr>
            <a:spLocks noChangeArrowheads="1" noChangeShapeType="1" noTextEdit="1"/>
          </p:cNvSpPr>
          <p:nvPr/>
        </p:nvSpPr>
        <p:spPr bwMode="auto">
          <a:xfrm>
            <a:off x="6324600" y="6307138"/>
            <a:ext cx="304800" cy="246062"/>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0066"/>
                </a:solidFill>
                <a:latin typeface="Arial Black"/>
              </a:rPr>
              <a:t>B5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85800"/>
            <a:ext cx="91440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5" name="Text Box 28"/>
          <p:cNvSpPr txBox="1">
            <a:spLocks noChangeArrowheads="1"/>
          </p:cNvSpPr>
          <p:nvPr/>
        </p:nvSpPr>
        <p:spPr bwMode="auto">
          <a:xfrm>
            <a:off x="3581400" y="152400"/>
            <a:ext cx="4495800" cy="519113"/>
          </a:xfrm>
          <a:prstGeom prst="rect">
            <a:avLst/>
          </a:prstGeom>
          <a:solidFill>
            <a:schemeClr val="accent2">
              <a:lumMod val="40000"/>
              <a:lumOff val="60000"/>
            </a:schemeClr>
          </a:solidFill>
          <a:ln w="9525" algn="ctr">
            <a:noFill/>
            <a:miter lim="800000"/>
            <a:headEnd/>
            <a:tailEnd/>
          </a:ln>
        </p:spPr>
        <p:txBody>
          <a:bodyPr wrap="square">
            <a:spAutoFit/>
          </a:bodyPr>
          <a:lstStyle/>
          <a:p>
            <a:pPr algn="ctr"/>
            <a:r>
              <a:rPr lang="en-US" sz="2800" b="1" smtClean="0">
                <a:solidFill>
                  <a:srgbClr val="FF0000"/>
                </a:solidFill>
                <a:latin typeface="Times New Roman" pitchFamily="18" charset="0"/>
                <a:cs typeface="Times New Roman" pitchFamily="18" charset="0"/>
              </a:rPr>
              <a:t>ĐỀ TÀI GIA ĐÌNH</a:t>
            </a:r>
            <a:endParaRPr lang="en-US" sz="2800" b="1">
              <a:solidFill>
                <a:srgbClr val="FF0000"/>
              </a:solidFill>
              <a:latin typeface="Times New Roman" pitchFamily="18" charset="0"/>
              <a:cs typeface="Times New Roman" pitchFamily="18" charset="0"/>
            </a:endParaRPr>
          </a:p>
        </p:txBody>
      </p:sp>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pic>
        <p:nvPicPr>
          <p:cNvPr id="17" name="Picture 7" descr="Hình ảnh081"/>
          <p:cNvPicPr>
            <a:picLocks noChangeAspect="1" noChangeArrowheads="1"/>
          </p:cNvPicPr>
          <p:nvPr/>
        </p:nvPicPr>
        <p:blipFill>
          <a:blip r:embed="rId3" cstate="print">
            <a:lum bright="18000"/>
          </a:blip>
          <a:srcRect/>
          <a:stretch>
            <a:fillRect/>
          </a:stretch>
        </p:blipFill>
        <p:spPr bwMode="auto">
          <a:xfrm>
            <a:off x="5416550" y="838200"/>
            <a:ext cx="2203450" cy="2890700"/>
          </a:xfrm>
          <a:prstGeom prst="rect">
            <a:avLst/>
          </a:prstGeom>
          <a:noFill/>
        </p:spPr>
      </p:pic>
      <p:pic>
        <p:nvPicPr>
          <p:cNvPr id="18" name="Picture 8" descr="Hình ảnh082"/>
          <p:cNvPicPr>
            <a:picLocks noChangeAspect="1" noChangeArrowheads="1"/>
          </p:cNvPicPr>
          <p:nvPr/>
        </p:nvPicPr>
        <p:blipFill>
          <a:blip r:embed="rId4" cstate="print">
            <a:lum bright="6000"/>
          </a:blip>
          <a:srcRect/>
          <a:stretch>
            <a:fillRect/>
          </a:stretch>
        </p:blipFill>
        <p:spPr bwMode="auto">
          <a:xfrm>
            <a:off x="1905000" y="838200"/>
            <a:ext cx="2362200" cy="2916120"/>
          </a:xfrm>
          <a:prstGeom prst="rect">
            <a:avLst/>
          </a:prstGeom>
          <a:noFill/>
        </p:spPr>
      </p:pic>
      <p:pic>
        <p:nvPicPr>
          <p:cNvPr id="19" name="Picture 9" descr="Hình ảnh083"/>
          <p:cNvPicPr>
            <a:picLocks noChangeAspect="1" noChangeArrowheads="1"/>
          </p:cNvPicPr>
          <p:nvPr/>
        </p:nvPicPr>
        <p:blipFill>
          <a:blip r:embed="rId5" cstate="print">
            <a:lum bright="6000"/>
          </a:blip>
          <a:srcRect/>
          <a:stretch>
            <a:fillRect/>
          </a:stretch>
        </p:blipFill>
        <p:spPr bwMode="auto">
          <a:xfrm>
            <a:off x="1905000" y="3809999"/>
            <a:ext cx="2362200" cy="2784021"/>
          </a:xfrm>
          <a:prstGeom prst="rect">
            <a:avLst/>
          </a:prstGeom>
          <a:noFill/>
        </p:spPr>
      </p:pic>
      <p:pic>
        <p:nvPicPr>
          <p:cNvPr id="20" name="Picture 10" descr="Hình ảnh080"/>
          <p:cNvPicPr>
            <a:picLocks noChangeAspect="1" noChangeArrowheads="1"/>
          </p:cNvPicPr>
          <p:nvPr/>
        </p:nvPicPr>
        <p:blipFill>
          <a:blip r:embed="rId6" cstate="print">
            <a:lum bright="6000"/>
          </a:blip>
          <a:srcRect/>
          <a:stretch>
            <a:fillRect/>
          </a:stretch>
        </p:blipFill>
        <p:spPr bwMode="auto">
          <a:xfrm>
            <a:off x="5429249" y="3809999"/>
            <a:ext cx="2190751" cy="2807565"/>
          </a:xfrm>
          <a:prstGeom prst="rect">
            <a:avLst/>
          </a:prstGeom>
          <a:noFill/>
        </p:spPr>
      </p:pic>
      <p:sp>
        <p:nvSpPr>
          <p:cNvPr id="32" name="Text Box 11"/>
          <p:cNvSpPr txBox="1">
            <a:spLocks noChangeArrowheads="1"/>
          </p:cNvSpPr>
          <p:nvPr/>
        </p:nvSpPr>
        <p:spPr bwMode="auto">
          <a:xfrm>
            <a:off x="228600" y="1524000"/>
            <a:ext cx="914400" cy="1569660"/>
          </a:xfrm>
          <a:prstGeom prst="rect">
            <a:avLst/>
          </a:prstGeom>
          <a:noFill/>
          <a:ln w="9525">
            <a:noFill/>
            <a:miter lim="800000"/>
            <a:headEnd/>
            <a:tailEnd/>
          </a:ln>
          <a:effectLst/>
        </p:spPr>
        <p:txBody>
          <a:bodyPr wrap="square">
            <a:spAutoFit/>
          </a:bodyPr>
          <a:lstStyle/>
          <a:p>
            <a:pPr algn="ctr" eaLnBrk="1" hangingPunct="1">
              <a:spcBef>
                <a:spcPct val="50000"/>
              </a:spcBef>
            </a:pPr>
            <a:r>
              <a:rPr lang="en-US" sz="2400" b="1">
                <a:latin typeface="Times New Roman" pitchFamily="18" charset="0"/>
              </a:rPr>
              <a:t>Hình vẽ </a:t>
            </a:r>
            <a:r>
              <a:rPr lang="en-US" sz="2400" b="1" smtClean="0">
                <a:latin typeface="Times New Roman" pitchFamily="18" charset="0"/>
              </a:rPr>
              <a:t>quá </a:t>
            </a:r>
            <a:r>
              <a:rPr lang="en-US" sz="2400" b="1">
                <a:latin typeface="Times New Roman" pitchFamily="18" charset="0"/>
              </a:rPr>
              <a:t>to</a:t>
            </a:r>
          </a:p>
        </p:txBody>
      </p:sp>
      <p:sp>
        <p:nvSpPr>
          <p:cNvPr id="34" name="Text Box 12"/>
          <p:cNvSpPr txBox="1">
            <a:spLocks noChangeArrowheads="1"/>
          </p:cNvSpPr>
          <p:nvPr/>
        </p:nvSpPr>
        <p:spPr bwMode="auto">
          <a:xfrm>
            <a:off x="7696200" y="1371600"/>
            <a:ext cx="914400" cy="1569660"/>
          </a:xfrm>
          <a:prstGeom prst="rect">
            <a:avLst/>
          </a:prstGeom>
          <a:noFill/>
          <a:ln w="9525">
            <a:noFill/>
            <a:miter lim="800000"/>
            <a:headEnd/>
            <a:tailEnd/>
          </a:ln>
          <a:effectLst/>
        </p:spPr>
        <p:txBody>
          <a:bodyPr wrap="square">
            <a:spAutoFit/>
          </a:bodyPr>
          <a:lstStyle/>
          <a:p>
            <a:pPr algn="ctr" eaLnBrk="1" hangingPunct="1">
              <a:spcBef>
                <a:spcPct val="50000"/>
              </a:spcBef>
            </a:pPr>
            <a:r>
              <a:rPr lang="en-US" sz="2400" b="1">
                <a:latin typeface="Times New Roman" pitchFamily="18" charset="0"/>
              </a:rPr>
              <a:t>Hình vẽ quá nhỏ</a:t>
            </a:r>
          </a:p>
        </p:txBody>
      </p:sp>
      <p:sp>
        <p:nvSpPr>
          <p:cNvPr id="35" name="Text Box 13"/>
          <p:cNvSpPr txBox="1">
            <a:spLocks noChangeArrowheads="1"/>
          </p:cNvSpPr>
          <p:nvPr/>
        </p:nvSpPr>
        <p:spPr bwMode="auto">
          <a:xfrm>
            <a:off x="381000" y="3886200"/>
            <a:ext cx="990600" cy="1938992"/>
          </a:xfrm>
          <a:prstGeom prst="rect">
            <a:avLst/>
          </a:prstGeom>
          <a:noFill/>
          <a:ln w="9525">
            <a:noFill/>
            <a:miter lim="800000"/>
            <a:headEnd/>
            <a:tailEnd/>
          </a:ln>
          <a:effectLst/>
        </p:spPr>
        <p:txBody>
          <a:bodyPr wrap="square">
            <a:spAutoFit/>
          </a:bodyPr>
          <a:lstStyle/>
          <a:p>
            <a:pPr eaLnBrk="1" hangingPunct="1">
              <a:spcBef>
                <a:spcPct val="50000"/>
              </a:spcBef>
            </a:pPr>
            <a:r>
              <a:rPr lang="en-US" sz="2400" b="1">
                <a:latin typeface="Times New Roman" pitchFamily="18" charset="0"/>
              </a:rPr>
              <a:t>Hình vẽ lệch một bên </a:t>
            </a:r>
          </a:p>
        </p:txBody>
      </p:sp>
      <p:sp>
        <p:nvSpPr>
          <p:cNvPr id="36" name="Text Box 14"/>
          <p:cNvSpPr txBox="1">
            <a:spLocks noChangeArrowheads="1"/>
          </p:cNvSpPr>
          <p:nvPr/>
        </p:nvSpPr>
        <p:spPr bwMode="auto">
          <a:xfrm>
            <a:off x="7848600" y="3733800"/>
            <a:ext cx="990600" cy="2308324"/>
          </a:xfrm>
          <a:prstGeom prst="rect">
            <a:avLst/>
          </a:prstGeom>
          <a:noFill/>
          <a:ln w="9525">
            <a:noFill/>
            <a:miter lim="800000"/>
            <a:headEnd/>
            <a:tailEnd/>
          </a:ln>
          <a:effectLst/>
        </p:spPr>
        <p:txBody>
          <a:bodyPr wrap="square">
            <a:spAutoFit/>
          </a:bodyPr>
          <a:lstStyle/>
          <a:p>
            <a:pPr eaLnBrk="1" hangingPunct="1">
              <a:spcBef>
                <a:spcPct val="50000"/>
              </a:spcBef>
            </a:pPr>
            <a:r>
              <a:rPr lang="en-US" sz="2400" b="1">
                <a:latin typeface="Times New Roman" pitchFamily="18" charset="0"/>
              </a:rPr>
              <a:t>Hình vừa phải, bố cục đẹp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2000" fill="hold"/>
                                        <p:tgtEl>
                                          <p:spTgt spid="35"/>
                                        </p:tgtEl>
                                        <p:attrNameLst>
                                          <p:attrName>ppt_w</p:attrName>
                                        </p:attrNameLst>
                                      </p:cBhvr>
                                      <p:tavLst>
                                        <p:tav tm="0">
                                          <p:val>
                                            <p:strVal val="#ppt_w*0.70"/>
                                          </p:val>
                                        </p:tav>
                                        <p:tav tm="100000">
                                          <p:val>
                                            <p:strVal val="#ppt_w"/>
                                          </p:val>
                                        </p:tav>
                                      </p:tavLst>
                                    </p:anim>
                                    <p:anim calcmode="lin" valueType="num">
                                      <p:cBhvr>
                                        <p:cTn id="22" dur="2000" fill="hold"/>
                                        <p:tgtEl>
                                          <p:spTgt spid="35"/>
                                        </p:tgtEl>
                                        <p:attrNameLst>
                                          <p:attrName>ppt_h</p:attrName>
                                        </p:attrNameLst>
                                      </p:cBhvr>
                                      <p:tavLst>
                                        <p:tav tm="0">
                                          <p:val>
                                            <p:strVal val="#ppt_h"/>
                                          </p:val>
                                        </p:tav>
                                        <p:tav tm="100000">
                                          <p:val>
                                            <p:strVal val="#ppt_h"/>
                                          </p:val>
                                        </p:tav>
                                      </p:tavLst>
                                    </p:anim>
                                    <p:animEffect transition="in" filter="fade">
                                      <p:cBhvr>
                                        <p:cTn id="23" dur="20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85800"/>
            <a:ext cx="91440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5" name="Text Box 28"/>
          <p:cNvSpPr txBox="1">
            <a:spLocks noChangeArrowheads="1"/>
          </p:cNvSpPr>
          <p:nvPr/>
        </p:nvSpPr>
        <p:spPr bwMode="auto">
          <a:xfrm>
            <a:off x="3581400" y="152400"/>
            <a:ext cx="4495800" cy="519113"/>
          </a:xfrm>
          <a:prstGeom prst="rect">
            <a:avLst/>
          </a:prstGeom>
          <a:solidFill>
            <a:schemeClr val="accent2">
              <a:lumMod val="40000"/>
              <a:lumOff val="60000"/>
            </a:schemeClr>
          </a:solidFill>
          <a:ln w="9525" algn="ctr">
            <a:noFill/>
            <a:miter lim="800000"/>
            <a:headEnd/>
            <a:tailEnd/>
          </a:ln>
        </p:spPr>
        <p:txBody>
          <a:bodyPr wrap="square">
            <a:spAutoFit/>
          </a:bodyPr>
          <a:lstStyle/>
          <a:p>
            <a:pPr algn="ctr"/>
            <a:r>
              <a:rPr lang="en-US" sz="2800" b="1" smtClean="0">
                <a:solidFill>
                  <a:srgbClr val="FF0000"/>
                </a:solidFill>
                <a:latin typeface="Times New Roman" pitchFamily="18" charset="0"/>
                <a:cs typeface="Times New Roman" pitchFamily="18" charset="0"/>
              </a:rPr>
              <a:t>ĐỀ TÀI GIA ĐÌNH</a:t>
            </a:r>
            <a:endParaRPr lang="en-US" sz="2800" b="1">
              <a:solidFill>
                <a:srgbClr val="FF0000"/>
              </a:solidFill>
              <a:latin typeface="Times New Roman" pitchFamily="18" charset="0"/>
              <a:cs typeface="Times New Roman" pitchFamily="18" charset="0"/>
            </a:endParaRPr>
          </a:p>
        </p:txBody>
      </p:sp>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pic>
        <p:nvPicPr>
          <p:cNvPr id="13" name="Picture 11" descr="Picture113"/>
          <p:cNvPicPr>
            <a:picLocks noChangeAspect="1" noChangeArrowheads="1"/>
          </p:cNvPicPr>
          <p:nvPr/>
        </p:nvPicPr>
        <p:blipFill>
          <a:blip r:embed="rId3"/>
          <a:srcRect/>
          <a:stretch>
            <a:fillRect/>
          </a:stretch>
        </p:blipFill>
        <p:spPr bwMode="auto">
          <a:xfrm>
            <a:off x="152400" y="1905000"/>
            <a:ext cx="2819400" cy="1981200"/>
          </a:xfrm>
          <a:prstGeom prst="rect">
            <a:avLst/>
          </a:prstGeom>
          <a:noFill/>
          <a:ln w="57150">
            <a:solidFill>
              <a:schemeClr val="bg1"/>
            </a:solidFill>
            <a:miter lim="800000"/>
            <a:headEnd/>
            <a:tailEnd/>
          </a:ln>
        </p:spPr>
      </p:pic>
      <p:pic>
        <p:nvPicPr>
          <p:cNvPr id="21" name="Picture 16" descr="Picture22"/>
          <p:cNvPicPr>
            <a:picLocks noChangeAspect="1" noChangeArrowheads="1"/>
          </p:cNvPicPr>
          <p:nvPr/>
        </p:nvPicPr>
        <p:blipFill>
          <a:blip r:embed="rId4"/>
          <a:srcRect/>
          <a:stretch>
            <a:fillRect/>
          </a:stretch>
        </p:blipFill>
        <p:spPr bwMode="auto">
          <a:xfrm>
            <a:off x="3200400" y="1905000"/>
            <a:ext cx="2819400" cy="1981200"/>
          </a:xfrm>
          <a:prstGeom prst="rect">
            <a:avLst/>
          </a:prstGeom>
          <a:noFill/>
          <a:ln w="57150">
            <a:solidFill>
              <a:schemeClr val="bg1"/>
            </a:solidFill>
            <a:miter lim="800000"/>
            <a:headEnd/>
            <a:tailEnd/>
          </a:ln>
        </p:spPr>
      </p:pic>
      <p:pic>
        <p:nvPicPr>
          <p:cNvPr id="22" name="Picture 23" descr="Picture68"/>
          <p:cNvPicPr>
            <a:picLocks noChangeAspect="1" noChangeArrowheads="1"/>
          </p:cNvPicPr>
          <p:nvPr/>
        </p:nvPicPr>
        <p:blipFill>
          <a:blip r:embed="rId5"/>
          <a:srcRect/>
          <a:stretch>
            <a:fillRect/>
          </a:stretch>
        </p:blipFill>
        <p:spPr bwMode="auto">
          <a:xfrm>
            <a:off x="152400" y="4244975"/>
            <a:ext cx="2819400" cy="2003425"/>
          </a:xfrm>
          <a:prstGeom prst="rect">
            <a:avLst/>
          </a:prstGeom>
          <a:noFill/>
          <a:ln w="57150">
            <a:solidFill>
              <a:schemeClr val="bg1"/>
            </a:solidFill>
            <a:miter lim="800000"/>
            <a:headEnd/>
            <a:tailEnd/>
          </a:ln>
        </p:spPr>
      </p:pic>
      <p:pic>
        <p:nvPicPr>
          <p:cNvPr id="23" name="Picture 28" descr="14112008184"/>
          <p:cNvPicPr>
            <a:picLocks noChangeAspect="1" noChangeArrowheads="1"/>
          </p:cNvPicPr>
          <p:nvPr/>
        </p:nvPicPr>
        <p:blipFill>
          <a:blip r:embed="rId6"/>
          <a:srcRect/>
          <a:stretch>
            <a:fillRect/>
          </a:stretch>
        </p:blipFill>
        <p:spPr bwMode="auto">
          <a:xfrm>
            <a:off x="3200400" y="4267200"/>
            <a:ext cx="2819400" cy="1968500"/>
          </a:xfrm>
          <a:prstGeom prst="rect">
            <a:avLst/>
          </a:prstGeom>
          <a:noFill/>
          <a:ln w="57150">
            <a:solidFill>
              <a:schemeClr val="bg1"/>
            </a:solidFill>
            <a:miter lim="800000"/>
            <a:headEnd/>
            <a:tailEnd/>
          </a:ln>
        </p:spPr>
      </p:pic>
      <p:pic>
        <p:nvPicPr>
          <p:cNvPr id="24" name="Picture 30" descr="13112008159"/>
          <p:cNvPicPr>
            <a:picLocks noChangeAspect="1" noChangeArrowheads="1"/>
          </p:cNvPicPr>
          <p:nvPr/>
        </p:nvPicPr>
        <p:blipFill>
          <a:blip r:embed="rId7"/>
          <a:srcRect/>
          <a:stretch>
            <a:fillRect/>
          </a:stretch>
        </p:blipFill>
        <p:spPr bwMode="auto">
          <a:xfrm>
            <a:off x="6248400" y="1917700"/>
            <a:ext cx="2743200" cy="1968500"/>
          </a:xfrm>
          <a:prstGeom prst="rect">
            <a:avLst/>
          </a:prstGeom>
          <a:noFill/>
          <a:ln w="57150">
            <a:solidFill>
              <a:schemeClr val="bg1"/>
            </a:solidFill>
            <a:miter lim="800000"/>
            <a:headEnd/>
            <a:tailEnd/>
          </a:ln>
        </p:spPr>
      </p:pic>
      <p:pic>
        <p:nvPicPr>
          <p:cNvPr id="25" name="Picture 31" descr="Picture62"/>
          <p:cNvPicPr>
            <a:picLocks noChangeAspect="1" noChangeArrowheads="1"/>
          </p:cNvPicPr>
          <p:nvPr/>
        </p:nvPicPr>
        <p:blipFill>
          <a:blip r:embed="rId8"/>
          <a:srcRect/>
          <a:stretch>
            <a:fillRect/>
          </a:stretch>
        </p:blipFill>
        <p:spPr bwMode="auto">
          <a:xfrm>
            <a:off x="6248400" y="4267200"/>
            <a:ext cx="2743200" cy="1981200"/>
          </a:xfrm>
          <a:prstGeom prst="rect">
            <a:avLst/>
          </a:prstGeom>
          <a:noFill/>
          <a:ln w="57150">
            <a:solidFill>
              <a:schemeClr val="bg1"/>
            </a:solidFill>
            <a:miter lim="800000"/>
            <a:headEnd/>
            <a:tailEnd/>
          </a:ln>
        </p:spPr>
      </p:pic>
      <p:sp>
        <p:nvSpPr>
          <p:cNvPr id="29" name="AutoShape 12"/>
          <p:cNvSpPr>
            <a:spLocks noChangeArrowheads="1"/>
          </p:cNvSpPr>
          <p:nvPr/>
        </p:nvSpPr>
        <p:spPr bwMode="gray">
          <a:xfrm>
            <a:off x="4267200" y="1066800"/>
            <a:ext cx="4648200" cy="609600"/>
          </a:xfrm>
          <a:prstGeom prst="roundRect">
            <a:avLst>
              <a:gd name="adj" fmla="val 19046"/>
            </a:avLst>
          </a:prstGeom>
          <a:solidFill>
            <a:schemeClr val="tx2">
              <a:lumMod val="40000"/>
              <a:lumOff val="60000"/>
            </a:schemeClr>
          </a:solidFill>
          <a:ln w="28575">
            <a:solidFill>
              <a:schemeClr val="accent1">
                <a:lumMod val="75000"/>
              </a:schemeClr>
            </a:solidFill>
            <a:round/>
            <a:headEnd/>
            <a:tailEnd/>
          </a:ln>
          <a:effectLst>
            <a:outerShdw dist="107763" dir="2700000" algn="ctr" rotWithShape="0">
              <a:schemeClr val="bg2">
                <a:alpha val="50000"/>
              </a:schemeClr>
            </a:outerShdw>
          </a:effectLst>
        </p:spPr>
        <p:txBody>
          <a:bodyPr wrap="square" anchor="ctr"/>
          <a:lstStyle/>
          <a:p>
            <a:pPr algn="ctr"/>
            <a:r>
              <a:rPr lang="en-US" sz="2400" b="1" kern="10" smtClean="0">
                <a:ln w="9525">
                  <a:solidFill>
                    <a:srgbClr val="FF0000"/>
                  </a:solidFill>
                  <a:round/>
                  <a:headEnd/>
                  <a:tailEnd/>
                </a:ln>
                <a:solidFill>
                  <a:srgbClr val="002060"/>
                </a:solidFill>
                <a:latin typeface="Times New Roman"/>
                <a:cs typeface="Times New Roman"/>
              </a:rPr>
              <a:t>TRANH VẼ CỦA HỌC SINH</a:t>
            </a:r>
            <a:endParaRPr lang="en-US" sz="2400" b="1" kern="10">
              <a:ln w="9525">
                <a:solidFill>
                  <a:srgbClr val="FF0000"/>
                </a:solidFill>
                <a:round/>
                <a:headEnd/>
                <a:tailEnd/>
              </a:ln>
              <a:solidFill>
                <a:srgbClr val="002060"/>
              </a:solidFill>
              <a:latin typeface="Times New Roman"/>
              <a:cs typeface="Times New Roman"/>
            </a:endParaRPr>
          </a:p>
        </p:txBody>
      </p:sp>
      <p:sp>
        <p:nvSpPr>
          <p:cNvPr id="30" name="Oval 29"/>
          <p:cNvSpPr/>
          <p:nvPr/>
        </p:nvSpPr>
        <p:spPr>
          <a:xfrm>
            <a:off x="0" y="1066800"/>
            <a:ext cx="4114800" cy="533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400" b="1" smtClean="0">
                <a:solidFill>
                  <a:srgbClr val="002060"/>
                </a:solidFill>
              </a:rPr>
              <a:t>Bài Tham Khảo:</a:t>
            </a:r>
            <a:endParaRPr lang="en-US" sz="2400" b="1">
              <a:solidFill>
                <a:schemeClr val="tx1">
                  <a:lumMod val="7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85800"/>
            <a:ext cx="91440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76200" y="0"/>
            <a:ext cx="89916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5" name="Text Box 28"/>
          <p:cNvSpPr txBox="1">
            <a:spLocks noChangeArrowheads="1"/>
          </p:cNvSpPr>
          <p:nvPr/>
        </p:nvSpPr>
        <p:spPr bwMode="auto">
          <a:xfrm>
            <a:off x="3581400" y="152400"/>
            <a:ext cx="4495800" cy="519113"/>
          </a:xfrm>
          <a:prstGeom prst="rect">
            <a:avLst/>
          </a:prstGeom>
          <a:solidFill>
            <a:schemeClr val="accent2">
              <a:lumMod val="40000"/>
              <a:lumOff val="60000"/>
            </a:schemeClr>
          </a:solidFill>
          <a:ln w="9525" algn="ctr">
            <a:noFill/>
            <a:miter lim="800000"/>
            <a:headEnd/>
            <a:tailEnd/>
          </a:ln>
        </p:spPr>
        <p:txBody>
          <a:bodyPr wrap="square">
            <a:spAutoFit/>
          </a:bodyPr>
          <a:lstStyle/>
          <a:p>
            <a:pPr algn="ctr"/>
            <a:r>
              <a:rPr lang="en-US" sz="2800" b="1" smtClean="0">
                <a:solidFill>
                  <a:srgbClr val="FF0000"/>
                </a:solidFill>
                <a:latin typeface="Times New Roman" pitchFamily="18" charset="0"/>
                <a:cs typeface="Times New Roman" pitchFamily="18" charset="0"/>
              </a:rPr>
              <a:t>ĐỀ TÀI GIA ĐÌNH</a:t>
            </a:r>
            <a:endParaRPr lang="en-US" sz="2800" b="1">
              <a:solidFill>
                <a:srgbClr val="FF0000"/>
              </a:solidFill>
              <a:latin typeface="Times New Roman" pitchFamily="18" charset="0"/>
              <a:cs typeface="Times New Roman" pitchFamily="18" charset="0"/>
            </a:endParaRPr>
          </a:p>
        </p:txBody>
      </p:sp>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sp>
        <p:nvSpPr>
          <p:cNvPr id="29" name="AutoShape 12"/>
          <p:cNvSpPr>
            <a:spLocks noChangeArrowheads="1"/>
          </p:cNvSpPr>
          <p:nvPr/>
        </p:nvSpPr>
        <p:spPr bwMode="gray">
          <a:xfrm>
            <a:off x="4267200" y="1066800"/>
            <a:ext cx="4648200" cy="609600"/>
          </a:xfrm>
          <a:prstGeom prst="roundRect">
            <a:avLst>
              <a:gd name="adj" fmla="val 19046"/>
            </a:avLst>
          </a:prstGeom>
          <a:solidFill>
            <a:schemeClr val="accent3">
              <a:lumMod val="95000"/>
            </a:schemeClr>
          </a:solidFill>
          <a:ln w="28575">
            <a:solidFill>
              <a:schemeClr val="accent1">
                <a:lumMod val="75000"/>
              </a:schemeClr>
            </a:solidFill>
            <a:round/>
            <a:headEnd/>
            <a:tailEnd/>
          </a:ln>
          <a:effectLst>
            <a:outerShdw dist="107763" dir="2700000" algn="ctr" rotWithShape="0">
              <a:schemeClr val="bg2">
                <a:alpha val="50000"/>
              </a:schemeClr>
            </a:outerShdw>
          </a:effectLst>
        </p:spPr>
        <p:txBody>
          <a:bodyPr wrap="square" anchor="ctr"/>
          <a:lstStyle/>
          <a:p>
            <a:pPr algn="ctr"/>
            <a:r>
              <a:rPr lang="en-US" sz="2400" b="1" kern="10" smtClean="0">
                <a:ln w="9525">
                  <a:solidFill>
                    <a:srgbClr val="FF0000"/>
                  </a:solidFill>
                  <a:round/>
                  <a:headEnd/>
                  <a:tailEnd/>
                </a:ln>
                <a:solidFill>
                  <a:srgbClr val="FF0000"/>
                </a:solidFill>
                <a:latin typeface="Times New Roman"/>
                <a:cs typeface="Times New Roman"/>
              </a:rPr>
              <a:t>TRANH VẼ CỦA HỌC SINH</a:t>
            </a:r>
            <a:endParaRPr lang="en-US" sz="2400" b="1" kern="10">
              <a:ln w="9525">
                <a:solidFill>
                  <a:srgbClr val="FF0000"/>
                </a:solidFill>
                <a:round/>
                <a:headEnd/>
                <a:tailEnd/>
              </a:ln>
              <a:solidFill>
                <a:srgbClr val="FF0000"/>
              </a:solidFill>
              <a:latin typeface="Times New Roman"/>
              <a:cs typeface="Times New Roman"/>
            </a:endParaRPr>
          </a:p>
        </p:txBody>
      </p:sp>
      <p:sp>
        <p:nvSpPr>
          <p:cNvPr id="30" name="Oval 29"/>
          <p:cNvSpPr/>
          <p:nvPr/>
        </p:nvSpPr>
        <p:spPr>
          <a:xfrm>
            <a:off x="0" y="1066800"/>
            <a:ext cx="41148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400" b="1" smtClean="0">
                <a:solidFill>
                  <a:srgbClr val="002060"/>
                </a:solidFill>
              </a:rPr>
              <a:t>Bài Tham Khảo:</a:t>
            </a:r>
            <a:endParaRPr lang="en-US" sz="2400" b="1">
              <a:solidFill>
                <a:srgbClr val="002060"/>
              </a:solidFill>
              <a:latin typeface="Times New Roman" pitchFamily="18" charset="0"/>
            </a:endParaRPr>
          </a:p>
        </p:txBody>
      </p:sp>
      <p:pic>
        <p:nvPicPr>
          <p:cNvPr id="17" name="Picture 22" descr="Picture20"/>
          <p:cNvPicPr>
            <a:picLocks noChangeAspect="1" noChangeArrowheads="1"/>
          </p:cNvPicPr>
          <p:nvPr/>
        </p:nvPicPr>
        <p:blipFill>
          <a:blip r:embed="rId3"/>
          <a:srcRect/>
          <a:stretch>
            <a:fillRect/>
          </a:stretch>
        </p:blipFill>
        <p:spPr bwMode="auto">
          <a:xfrm>
            <a:off x="76200" y="4191000"/>
            <a:ext cx="2819400" cy="2209800"/>
          </a:xfrm>
          <a:prstGeom prst="rect">
            <a:avLst/>
          </a:prstGeom>
          <a:noFill/>
          <a:ln w="57150">
            <a:solidFill>
              <a:schemeClr val="bg1"/>
            </a:solidFill>
            <a:miter lim="800000"/>
            <a:headEnd/>
            <a:tailEnd/>
          </a:ln>
        </p:spPr>
      </p:pic>
      <p:pic>
        <p:nvPicPr>
          <p:cNvPr id="18" name="Picture 25"/>
          <p:cNvPicPr>
            <a:picLocks noChangeAspect="1" noChangeArrowheads="1"/>
          </p:cNvPicPr>
          <p:nvPr/>
        </p:nvPicPr>
        <p:blipFill>
          <a:blip r:embed="rId4"/>
          <a:srcRect/>
          <a:stretch>
            <a:fillRect/>
          </a:stretch>
        </p:blipFill>
        <p:spPr bwMode="auto">
          <a:xfrm>
            <a:off x="6172200" y="4191000"/>
            <a:ext cx="2895600" cy="2209800"/>
          </a:xfrm>
          <a:prstGeom prst="rect">
            <a:avLst/>
          </a:prstGeom>
          <a:noFill/>
          <a:ln w="57150">
            <a:solidFill>
              <a:schemeClr val="bg1"/>
            </a:solidFill>
            <a:miter lim="800000"/>
            <a:headEnd/>
            <a:tailEnd/>
          </a:ln>
        </p:spPr>
      </p:pic>
      <p:pic>
        <p:nvPicPr>
          <p:cNvPr id="19" name="Picture 33" descr="3"/>
          <p:cNvPicPr>
            <a:picLocks noChangeAspect="1" noChangeArrowheads="1"/>
          </p:cNvPicPr>
          <p:nvPr/>
        </p:nvPicPr>
        <p:blipFill>
          <a:blip r:embed="rId5"/>
          <a:srcRect/>
          <a:stretch>
            <a:fillRect/>
          </a:stretch>
        </p:blipFill>
        <p:spPr bwMode="auto">
          <a:xfrm>
            <a:off x="3124200" y="4191000"/>
            <a:ext cx="2819400" cy="2209800"/>
          </a:xfrm>
          <a:prstGeom prst="rect">
            <a:avLst/>
          </a:prstGeom>
          <a:noFill/>
          <a:ln w="57150">
            <a:solidFill>
              <a:schemeClr val="bg1"/>
            </a:solidFill>
            <a:miter lim="800000"/>
            <a:headEnd/>
            <a:tailEnd/>
          </a:ln>
        </p:spPr>
      </p:pic>
      <p:pic>
        <p:nvPicPr>
          <p:cNvPr id="20" name="Picture 9" descr="Picture114"/>
          <p:cNvPicPr>
            <a:picLocks noChangeAspect="1" noChangeArrowheads="1"/>
          </p:cNvPicPr>
          <p:nvPr/>
        </p:nvPicPr>
        <p:blipFill>
          <a:blip r:embed="rId6"/>
          <a:srcRect/>
          <a:stretch>
            <a:fillRect/>
          </a:stretch>
        </p:blipFill>
        <p:spPr bwMode="auto">
          <a:xfrm>
            <a:off x="3124200" y="1905000"/>
            <a:ext cx="2819400" cy="2038350"/>
          </a:xfrm>
          <a:prstGeom prst="rect">
            <a:avLst/>
          </a:prstGeom>
          <a:noFill/>
          <a:ln w="57150">
            <a:solidFill>
              <a:schemeClr val="bg1"/>
            </a:solidFill>
            <a:miter lim="800000"/>
            <a:headEnd/>
            <a:tailEnd/>
          </a:ln>
        </p:spPr>
      </p:pic>
      <p:pic>
        <p:nvPicPr>
          <p:cNvPr id="26" name="Picture 19" descr="Picture19"/>
          <p:cNvPicPr>
            <a:picLocks noChangeAspect="1" noChangeArrowheads="1"/>
          </p:cNvPicPr>
          <p:nvPr/>
        </p:nvPicPr>
        <p:blipFill>
          <a:blip r:embed="rId7"/>
          <a:srcRect/>
          <a:stretch>
            <a:fillRect/>
          </a:stretch>
        </p:blipFill>
        <p:spPr bwMode="auto">
          <a:xfrm>
            <a:off x="68263" y="1905000"/>
            <a:ext cx="2827337" cy="2057400"/>
          </a:xfrm>
          <a:prstGeom prst="rect">
            <a:avLst/>
          </a:prstGeom>
          <a:noFill/>
          <a:ln w="57150">
            <a:solidFill>
              <a:schemeClr val="bg1"/>
            </a:solidFill>
            <a:miter lim="800000"/>
            <a:headEnd/>
            <a:tailEnd/>
          </a:ln>
        </p:spPr>
      </p:pic>
      <p:pic>
        <p:nvPicPr>
          <p:cNvPr id="27" name="Picture 29" descr="Hình ảnh094"/>
          <p:cNvPicPr>
            <a:picLocks noChangeAspect="1" noChangeArrowheads="1"/>
          </p:cNvPicPr>
          <p:nvPr/>
        </p:nvPicPr>
        <p:blipFill>
          <a:blip r:embed="rId8">
            <a:lum bright="12000"/>
          </a:blip>
          <a:srcRect/>
          <a:stretch>
            <a:fillRect/>
          </a:stretch>
        </p:blipFill>
        <p:spPr bwMode="auto">
          <a:xfrm>
            <a:off x="6172200" y="1905000"/>
            <a:ext cx="2895600" cy="2057400"/>
          </a:xfrm>
          <a:prstGeom prst="rect">
            <a:avLst/>
          </a:prstGeom>
          <a:noFill/>
          <a:ln w="57150">
            <a:solidFill>
              <a:schemeClr val="bg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990600"/>
            <a:ext cx="91440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76200" y="0"/>
            <a:ext cx="89916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5" name="Text Box 28"/>
          <p:cNvSpPr txBox="1">
            <a:spLocks noChangeArrowheads="1"/>
          </p:cNvSpPr>
          <p:nvPr/>
        </p:nvSpPr>
        <p:spPr bwMode="auto">
          <a:xfrm>
            <a:off x="3581400" y="152400"/>
            <a:ext cx="4495800" cy="519113"/>
          </a:xfrm>
          <a:prstGeom prst="rect">
            <a:avLst/>
          </a:prstGeom>
          <a:solidFill>
            <a:schemeClr val="accent2">
              <a:lumMod val="40000"/>
              <a:lumOff val="60000"/>
            </a:schemeClr>
          </a:solidFill>
          <a:ln w="9525" algn="ctr">
            <a:noFill/>
            <a:miter lim="800000"/>
            <a:headEnd/>
            <a:tailEnd/>
          </a:ln>
        </p:spPr>
        <p:txBody>
          <a:bodyPr wrap="square">
            <a:spAutoFit/>
          </a:bodyPr>
          <a:lstStyle/>
          <a:p>
            <a:pPr algn="ctr"/>
            <a:r>
              <a:rPr lang="en-US" sz="2800" b="1" smtClean="0">
                <a:solidFill>
                  <a:srgbClr val="FF0000"/>
                </a:solidFill>
                <a:latin typeface="Times New Roman" pitchFamily="18" charset="0"/>
                <a:cs typeface="Times New Roman" pitchFamily="18" charset="0"/>
              </a:rPr>
              <a:t>ĐỀ TÀI GIA ĐÌNH</a:t>
            </a:r>
            <a:endParaRPr lang="en-US" sz="2800" b="1">
              <a:solidFill>
                <a:srgbClr val="FF0000"/>
              </a:solidFill>
              <a:latin typeface="Times New Roman" pitchFamily="18" charset="0"/>
              <a:cs typeface="Times New Roman" pitchFamily="18" charset="0"/>
            </a:endParaRPr>
          </a:p>
        </p:txBody>
      </p:sp>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pic>
        <p:nvPicPr>
          <p:cNvPr id="23" name="Picture 2" descr="AG00317_"/>
          <p:cNvPicPr>
            <a:picLocks noChangeAspect="1" noChangeArrowheads="1" noCrop="1"/>
          </p:cNvPicPr>
          <p:nvPr/>
        </p:nvPicPr>
        <p:blipFill>
          <a:blip r:embed="rId3"/>
          <a:srcRect/>
          <a:stretch>
            <a:fillRect/>
          </a:stretch>
        </p:blipFill>
        <p:spPr bwMode="auto">
          <a:xfrm>
            <a:off x="1524000" y="609600"/>
            <a:ext cx="1752600" cy="1524000"/>
          </a:xfrm>
          <a:prstGeom prst="rect">
            <a:avLst/>
          </a:prstGeom>
          <a:noFill/>
          <a:ln w="9525">
            <a:noFill/>
            <a:miter lim="800000"/>
            <a:headEnd/>
            <a:tailEnd/>
          </a:ln>
        </p:spPr>
      </p:pic>
      <p:sp>
        <p:nvSpPr>
          <p:cNvPr id="24" name="Oval 13"/>
          <p:cNvSpPr>
            <a:spLocks noChangeArrowheads="1"/>
          </p:cNvSpPr>
          <p:nvPr/>
        </p:nvSpPr>
        <p:spPr bwMode="gray">
          <a:xfrm>
            <a:off x="3124200" y="914400"/>
            <a:ext cx="5334000" cy="1447800"/>
          </a:xfrm>
          <a:prstGeom prst="ellipse">
            <a:avLst/>
          </a:prstGeom>
          <a:gradFill rotWithShape="1">
            <a:gsLst>
              <a:gs pos="0">
                <a:schemeClr val="hlink">
                  <a:gamma/>
                  <a:tint val="44314"/>
                  <a:invGamma/>
                </a:schemeClr>
              </a:gs>
              <a:gs pos="100000">
                <a:schemeClr val="hlink"/>
              </a:gs>
            </a:gsLst>
            <a:lin ang="2700000" scaled="1"/>
          </a:gradFill>
          <a:ln>
            <a:noFill/>
          </a:ln>
          <a:effectLst/>
          <a:extLst/>
        </p:spPr>
        <p:txBody>
          <a:bodyPr wrap="none" anchor="ctr"/>
          <a:lstStyle/>
          <a:p>
            <a:pPr>
              <a:defRPr/>
            </a:pPr>
            <a:endParaRPr lang="en-US">
              <a:cs typeface="+mn-cs"/>
            </a:endParaRPr>
          </a:p>
        </p:txBody>
      </p:sp>
      <p:sp>
        <p:nvSpPr>
          <p:cNvPr id="25" name="Oval 15"/>
          <p:cNvSpPr>
            <a:spLocks noChangeArrowheads="1"/>
          </p:cNvSpPr>
          <p:nvPr/>
        </p:nvSpPr>
        <p:spPr bwMode="gray">
          <a:xfrm>
            <a:off x="3505200" y="1095045"/>
            <a:ext cx="4038600" cy="1114755"/>
          </a:xfrm>
          <a:prstGeom prst="ellipse">
            <a:avLst/>
          </a:prstGeom>
          <a:solidFill>
            <a:schemeClr val="accent1">
              <a:lumMod val="40000"/>
              <a:lumOff val="60000"/>
            </a:schemeClr>
          </a:solidFill>
          <a:ln>
            <a:noFill/>
          </a:ln>
          <a:effectLst/>
          <a:extLst/>
        </p:spPr>
        <p:txBody>
          <a:bodyPr vert="eaVert" wrap="none" anchor="ctr"/>
          <a:lstStyle/>
          <a:p>
            <a:pPr>
              <a:defRPr/>
            </a:pPr>
            <a:endParaRPr lang="en-US">
              <a:cs typeface="+mn-cs"/>
            </a:endParaRPr>
          </a:p>
        </p:txBody>
      </p:sp>
      <p:sp>
        <p:nvSpPr>
          <p:cNvPr id="28" name="Text Box 18"/>
          <p:cNvSpPr txBox="1">
            <a:spLocks noChangeArrowheads="1"/>
          </p:cNvSpPr>
          <p:nvPr/>
        </p:nvSpPr>
        <p:spPr bwMode="auto">
          <a:xfrm>
            <a:off x="3429000" y="1295400"/>
            <a:ext cx="4191000" cy="707886"/>
          </a:xfrm>
          <a:prstGeom prst="rect">
            <a:avLst/>
          </a:prstGeom>
          <a:noFill/>
          <a:ln w="9525">
            <a:noFill/>
            <a:miter lim="800000"/>
            <a:headEnd/>
            <a:tailEnd/>
          </a:ln>
        </p:spPr>
        <p:txBody>
          <a:bodyPr wrap="square">
            <a:spAutoFit/>
          </a:bodyPr>
          <a:lstStyle/>
          <a:p>
            <a:pPr algn="ctr" eaLnBrk="1" hangingPunct="1"/>
            <a:r>
              <a:rPr lang="en-US" sz="4000" b="1" smtClean="0">
                <a:solidFill>
                  <a:srgbClr val="FF0000"/>
                </a:solidFill>
                <a:latin typeface="Times New Roman" pitchFamily="18" charset="0"/>
                <a:cs typeface="Times New Roman" pitchFamily="18" charset="0"/>
              </a:rPr>
              <a:t>BẠN CÓ BIẾT?</a:t>
            </a:r>
            <a:endParaRPr lang="en-US" sz="4000" b="1">
              <a:solidFill>
                <a:srgbClr val="FF0000"/>
              </a:solidFill>
              <a:latin typeface="Times New Roman" pitchFamily="18" charset="0"/>
              <a:cs typeface="Times New Roman" pitchFamily="18" charset="0"/>
            </a:endParaRPr>
          </a:p>
        </p:txBody>
      </p:sp>
      <p:sp>
        <p:nvSpPr>
          <p:cNvPr id="39" name="AutoShape 14"/>
          <p:cNvSpPr>
            <a:spLocks noChangeArrowheads="1"/>
          </p:cNvSpPr>
          <p:nvPr/>
        </p:nvSpPr>
        <p:spPr bwMode="gray">
          <a:xfrm>
            <a:off x="152400" y="5029200"/>
            <a:ext cx="2819400" cy="1219200"/>
          </a:xfrm>
          <a:prstGeom prst="roundRect">
            <a:avLst>
              <a:gd name="adj" fmla="val 19046"/>
            </a:avLst>
          </a:prstGeom>
          <a:solidFill>
            <a:schemeClr val="bg1"/>
          </a:solidFill>
          <a:ln w="28575">
            <a:solidFill>
              <a:srgbClr val="FF0000"/>
            </a:solidFill>
            <a:round/>
            <a:headEnd/>
            <a:tailEnd/>
          </a:ln>
          <a:effectLst>
            <a:outerShdw dist="107763" dir="2700000" algn="ctr" rotWithShape="0">
              <a:schemeClr val="bg2">
                <a:alpha val="50000"/>
              </a:schemeClr>
            </a:outerShdw>
          </a:effectLst>
        </p:spPr>
        <p:txBody>
          <a:bodyPr anchor="ctr"/>
          <a:lstStyle/>
          <a:p>
            <a:pPr algn="ctr">
              <a:defRPr/>
            </a:pPr>
            <a:r>
              <a:rPr lang="en-US" sz="3000" b="1" i="1" smtClean="0">
                <a:latin typeface="Times New Roman" panose="02020603050405020304" pitchFamily="18" charset="0"/>
                <a:cs typeface="Times New Roman" panose="02020603050405020304" pitchFamily="18" charset="0"/>
              </a:rPr>
              <a:t>Ngày 28 tháng 6 hàng năm</a:t>
            </a:r>
            <a:endParaRPr lang="en-US" sz="3000" b="1" i="1" dirty="0" smtClean="0">
              <a:latin typeface="Times New Roman" panose="02020603050405020304" pitchFamily="18" charset="0"/>
              <a:cs typeface="Times New Roman" panose="02020603050405020304" pitchFamily="18" charset="0"/>
            </a:endParaRPr>
          </a:p>
        </p:txBody>
      </p:sp>
      <p:sp>
        <p:nvSpPr>
          <p:cNvPr id="41" name="Oval 14"/>
          <p:cNvSpPr>
            <a:spLocks noChangeArrowheads="1"/>
          </p:cNvSpPr>
          <p:nvPr/>
        </p:nvSpPr>
        <p:spPr bwMode="auto">
          <a:xfrm>
            <a:off x="0" y="2057400"/>
            <a:ext cx="3352800" cy="2667000"/>
          </a:xfrm>
          <a:prstGeom prst="ellipse">
            <a:avLst/>
          </a:prstGeom>
          <a:solidFill>
            <a:schemeClr val="accent3">
              <a:lumMod val="95000"/>
            </a:schemeClr>
          </a:solidFill>
          <a:ln w="9525">
            <a:solidFill>
              <a:schemeClr val="tx1"/>
            </a:solidFill>
            <a:round/>
            <a:headEnd/>
            <a:tailEnd/>
          </a:ln>
          <a:effectLst/>
        </p:spPr>
        <p:txBody>
          <a:bodyPr wrap="none" anchor="ctr"/>
          <a:lstStyle/>
          <a:p>
            <a:pPr algn="ctr" eaLnBrk="1" hangingPunct="1"/>
            <a:r>
              <a:rPr lang="en-US" sz="1600">
                <a:solidFill>
                  <a:srgbClr val="003399"/>
                </a:solidFill>
                <a:latin typeface="Times New Roman" pitchFamily="18" charset="0"/>
              </a:rPr>
              <a:t> </a:t>
            </a: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2400" b="1">
              <a:latin typeface="Times New Roman" pitchFamily="18" charset="0"/>
            </a:endParaRPr>
          </a:p>
        </p:txBody>
      </p:sp>
      <p:sp>
        <p:nvSpPr>
          <p:cNvPr id="42" name="AutoShape 14"/>
          <p:cNvSpPr>
            <a:spLocks noChangeArrowheads="1"/>
          </p:cNvSpPr>
          <p:nvPr/>
        </p:nvSpPr>
        <p:spPr bwMode="gray">
          <a:xfrm>
            <a:off x="381000" y="2514600"/>
            <a:ext cx="2590800" cy="1600200"/>
          </a:xfrm>
          <a:prstGeom prst="roundRect">
            <a:avLst>
              <a:gd name="adj" fmla="val 19046"/>
            </a:avLst>
          </a:prstGeom>
          <a:solidFill>
            <a:schemeClr val="accent3"/>
          </a:solidFill>
          <a:ln w="28575">
            <a:solidFill>
              <a:schemeClr val="bg1"/>
            </a:solidFill>
            <a:round/>
            <a:headEnd/>
            <a:tailEnd/>
          </a:ln>
          <a:effectLst>
            <a:outerShdw dist="107763" dir="2700000" algn="ctr" rotWithShape="0">
              <a:schemeClr val="bg2">
                <a:alpha val="50000"/>
              </a:schemeClr>
            </a:outerShdw>
          </a:effectLst>
        </p:spPr>
        <p:txBody>
          <a:bodyPr anchor="ctr"/>
          <a:lstStyle/>
          <a:p>
            <a:pPr algn="ctr"/>
            <a:r>
              <a:rPr lang="en-US" sz="3000" b="1" smtClean="0">
                <a:solidFill>
                  <a:srgbClr val="002060"/>
                </a:solidFill>
                <a:latin typeface="Times New Roman" pitchFamily="18" charset="0"/>
                <a:cs typeface="Times New Roman" pitchFamily="18" charset="0"/>
              </a:rPr>
              <a:t>Ngày gia đình Việt Nam là ngày mấy trong năm ? </a:t>
            </a:r>
            <a:endParaRPr lang="en-US" sz="3000" b="1">
              <a:solidFill>
                <a:srgbClr val="002060"/>
              </a:solidFill>
              <a:latin typeface="Times New Roman" pitchFamily="18" charset="0"/>
              <a:cs typeface="Times New Roman" pitchFamily="18" charset="0"/>
            </a:endParaRPr>
          </a:p>
        </p:txBody>
      </p:sp>
      <p:sp>
        <p:nvSpPr>
          <p:cNvPr id="43" name="Oval 14"/>
          <p:cNvSpPr>
            <a:spLocks noChangeArrowheads="1"/>
          </p:cNvSpPr>
          <p:nvPr/>
        </p:nvSpPr>
        <p:spPr bwMode="auto">
          <a:xfrm>
            <a:off x="4191000" y="2362200"/>
            <a:ext cx="4953000" cy="1447800"/>
          </a:xfrm>
          <a:prstGeom prst="ellipse">
            <a:avLst/>
          </a:prstGeom>
          <a:solidFill>
            <a:srgbClr val="CCFFFF"/>
          </a:solidFill>
          <a:ln w="9525">
            <a:solidFill>
              <a:schemeClr val="tx1"/>
            </a:solidFill>
            <a:round/>
            <a:headEnd/>
            <a:tailEnd/>
          </a:ln>
          <a:effectLst/>
        </p:spPr>
        <p:txBody>
          <a:bodyPr wrap="none" anchor="ctr"/>
          <a:lstStyle/>
          <a:p>
            <a:pPr algn="ctr" eaLnBrk="1" hangingPunct="1"/>
            <a:r>
              <a:rPr lang="en-US" sz="1600">
                <a:solidFill>
                  <a:srgbClr val="003399"/>
                </a:solidFill>
                <a:latin typeface="Times New Roman" pitchFamily="18" charset="0"/>
              </a:rPr>
              <a:t> </a:t>
            </a: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2400" b="1">
              <a:latin typeface="Times New Roman" pitchFamily="18" charset="0"/>
            </a:endParaRPr>
          </a:p>
        </p:txBody>
      </p:sp>
      <p:sp>
        <p:nvSpPr>
          <p:cNvPr id="44" name="AutoShape 14"/>
          <p:cNvSpPr>
            <a:spLocks noChangeArrowheads="1"/>
          </p:cNvSpPr>
          <p:nvPr/>
        </p:nvSpPr>
        <p:spPr bwMode="gray">
          <a:xfrm>
            <a:off x="4953000" y="2590800"/>
            <a:ext cx="3581400" cy="914400"/>
          </a:xfrm>
          <a:prstGeom prst="roundRect">
            <a:avLst>
              <a:gd name="adj" fmla="val 19046"/>
            </a:avLst>
          </a:prstGeom>
          <a:solidFill>
            <a:schemeClr val="bg1"/>
          </a:solidFill>
          <a:ln w="28575">
            <a:solidFill>
              <a:schemeClr val="bg1"/>
            </a:solidFill>
            <a:round/>
            <a:headEnd/>
            <a:tailEnd/>
          </a:ln>
          <a:effectLst>
            <a:outerShdw dist="107763" dir="2700000" algn="ctr" rotWithShape="0">
              <a:schemeClr val="bg2">
                <a:alpha val="50000"/>
              </a:schemeClr>
            </a:outerShdw>
          </a:effectLst>
        </p:spPr>
        <p:txBody>
          <a:bodyPr anchor="ctr"/>
          <a:lstStyle/>
          <a:p>
            <a:pPr algn="ctr"/>
            <a:r>
              <a:rPr lang="en-US" sz="3000" b="1" smtClean="0">
                <a:solidFill>
                  <a:srgbClr val="002060"/>
                </a:solidFill>
                <a:latin typeface="Times New Roman" pitchFamily="18" charset="0"/>
                <a:cs typeface="Times New Roman" pitchFamily="18" charset="0"/>
              </a:rPr>
              <a:t>Ý nghĩa của ngày gia đình Việt Nam </a:t>
            </a:r>
            <a:r>
              <a:rPr lang="en-US" sz="2400" b="1" smtClean="0">
                <a:solidFill>
                  <a:srgbClr val="002060"/>
                </a:solidFill>
                <a:latin typeface="Times New Roman" pitchFamily="18" charset="0"/>
                <a:cs typeface="Times New Roman" pitchFamily="18" charset="0"/>
              </a:rPr>
              <a:t>? </a:t>
            </a:r>
            <a:endParaRPr lang="en-US" sz="2400" b="1">
              <a:solidFill>
                <a:srgbClr val="002060"/>
              </a:solidFill>
              <a:latin typeface="Times New Roman" pitchFamily="18" charset="0"/>
              <a:cs typeface="Times New Roman" pitchFamily="18" charset="0"/>
            </a:endParaRPr>
          </a:p>
        </p:txBody>
      </p:sp>
      <p:sp>
        <p:nvSpPr>
          <p:cNvPr id="45" name="AutoShape 14"/>
          <p:cNvSpPr>
            <a:spLocks noChangeArrowheads="1"/>
          </p:cNvSpPr>
          <p:nvPr/>
        </p:nvSpPr>
        <p:spPr bwMode="gray">
          <a:xfrm>
            <a:off x="3429000" y="3810000"/>
            <a:ext cx="5715000" cy="3048000"/>
          </a:xfrm>
          <a:prstGeom prst="roundRect">
            <a:avLst>
              <a:gd name="adj" fmla="val 19046"/>
            </a:avLst>
          </a:prstGeom>
          <a:solidFill>
            <a:schemeClr val="bg1"/>
          </a:solidFill>
          <a:ln w="28575">
            <a:solidFill>
              <a:srgbClr val="FF0000"/>
            </a:solidFill>
            <a:round/>
            <a:headEnd/>
            <a:tailEnd/>
          </a:ln>
          <a:effectLst>
            <a:outerShdw dist="107763" dir="2700000" algn="ctr" rotWithShape="0">
              <a:schemeClr val="bg2">
                <a:alpha val="50000"/>
              </a:schemeClr>
            </a:outerShdw>
          </a:effectLst>
        </p:spPr>
        <p:txBody>
          <a:bodyPr anchor="ctr"/>
          <a:lstStyle/>
          <a:p>
            <a:pPr algn="ctr">
              <a:defRPr/>
            </a:pPr>
            <a:r>
              <a:rPr lang="en-US" sz="3000" b="1" i="1" smtClean="0">
                <a:solidFill>
                  <a:srgbClr val="002060"/>
                </a:solidFill>
                <a:effectLst>
                  <a:outerShdw blurRad="38100" dist="38100" dir="2700000" algn="tl">
                    <a:srgbClr val="C0C0C0"/>
                  </a:outerShdw>
                </a:effectLst>
                <a:latin typeface="Times New Roman" pitchFamily="18" charset="0"/>
                <a:cs typeface="Times New Roman" pitchFamily="18" charset="0"/>
              </a:rPr>
              <a:t>Nhắc nhở mọi người hãy luôn quan tâm chăm sóc gia đình của mình, bởi vì tổ ấm gia đình có ảnh hưởng quan trọng đến sự trưởng thành và phát triển của mỗi con người cũng như xã hội.</a:t>
            </a:r>
            <a:endParaRPr lang="en-US" sz="3000" b="1" i="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linds(horizontal)">
                                      <p:cBhvr>
                                        <p:cTn id="14" dur="500"/>
                                        <p:tgtEl>
                                          <p:spTgt spid="2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ox(in)">
                                      <p:cBhvr>
                                        <p:cTn id="22" dur="500"/>
                                        <p:tgtEl>
                                          <p:spTgt spid="4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ox(i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heckerboard(across)">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diamond(in)">
                                      <p:cBhvr>
                                        <p:cTn id="35" dur="2000"/>
                                        <p:tgtEl>
                                          <p:spTgt spid="44"/>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amond(in)">
                                      <p:cBhvr>
                                        <p:cTn id="38" dur="20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p:bldP spid="39" grpId="0" animBg="1"/>
      <p:bldP spid="41" grpId="0" animBg="1"/>
      <p:bldP spid="42" grpId="0" animBg="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7"/>
          <p:cNvPicPr>
            <a:picLocks noGrp="1" noChangeAspect="1" noChangeArrowheads="1"/>
          </p:cNvPicPr>
          <p:nvPr>
            <p:ph sz="half" idx="1"/>
          </p:nvPr>
        </p:nvPicPr>
        <p:blipFill>
          <a:blip r:embed="rId6"/>
          <a:srcRect/>
          <a:stretch>
            <a:fillRect/>
          </a:stretch>
        </p:blipFill>
        <p:spPr>
          <a:xfrm>
            <a:off x="0" y="0"/>
            <a:ext cx="9144000" cy="6858000"/>
          </a:xfrm>
          <a:noFill/>
        </p:spPr>
      </p:pic>
      <p:sp>
        <p:nvSpPr>
          <p:cNvPr id="294915" name="WordArt 3"/>
          <p:cNvSpPr>
            <a:spLocks noChangeArrowheads="1" noChangeShapeType="1" noTextEdit="1"/>
          </p:cNvSpPr>
          <p:nvPr/>
        </p:nvSpPr>
        <p:spPr bwMode="auto">
          <a:xfrm>
            <a:off x="685800" y="990600"/>
            <a:ext cx="7696200" cy="657225"/>
          </a:xfrm>
          <a:prstGeom prst="rect">
            <a:avLst/>
          </a:prstGeom>
        </p:spPr>
        <p:txBody>
          <a:bodyPr wrap="none" fromWordArt="1">
            <a:prstTxWarp prst="textPlain">
              <a:avLst>
                <a:gd name="adj" fmla="val 50000"/>
              </a:avLst>
            </a:prstTxWarp>
          </a:bodyPr>
          <a:lstStyle/>
          <a:p>
            <a:r>
              <a:rPr lang="en-US" sz="3600" kern="10">
                <a:ln w="3175">
                  <a:solidFill>
                    <a:srgbClr val="FF0000"/>
                  </a:solidFill>
                  <a:miter lim="800000"/>
                  <a:headEnd/>
                  <a:tailEnd/>
                </a:ln>
                <a:solidFill>
                  <a:srgbClr val="FFFF00">
                    <a:alpha val="74901"/>
                  </a:srgbClr>
                </a:solidFill>
                <a:effectLst>
                  <a:outerShdw dist="35921" dir="2700000" algn="ctr" rotWithShape="0">
                    <a:srgbClr val="C0C0C0">
                      <a:alpha val="79999"/>
                    </a:srgbClr>
                  </a:outerShdw>
                </a:effectLst>
                <a:latin typeface="VNI-Souvir"/>
              </a:rPr>
              <a:t>XIN CHAÂN THAØNH CAÙM ÔN !</a:t>
            </a:r>
          </a:p>
        </p:txBody>
      </p:sp>
      <p:pic>
        <p:nvPicPr>
          <p:cNvPr id="294917" name="DC-bac bo.MP3">
            <a:hlinkClick r:id="" action="ppaction://media"/>
          </p:cNvPr>
          <p:cNvPicPr>
            <a:picLocks noRot="1" noChangeAspect="1" noChangeArrowheads="1"/>
          </p:cNvPicPr>
          <p:nvPr>
            <a:audioFile r:link="rId1"/>
          </p:nvPr>
        </p:nvPicPr>
        <p:blipFill>
          <a:blip r:embed="rId7"/>
          <a:srcRect/>
          <a:stretch>
            <a:fillRect/>
          </a:stretch>
        </p:blipFill>
        <p:spPr bwMode="auto">
          <a:xfrm>
            <a:off x="5940425" y="6553200"/>
            <a:ext cx="304800" cy="304800"/>
          </a:xfrm>
          <a:prstGeom prst="rect">
            <a:avLst/>
          </a:prstGeom>
          <a:noFill/>
          <a:ln w="9525">
            <a:noFill/>
            <a:miter lim="800000"/>
            <a:headEnd/>
            <a:tailEnd/>
          </a:ln>
        </p:spPr>
      </p:pic>
      <p:pic>
        <p:nvPicPr>
          <p:cNvPr id="294918" name="DC-nam bo.MP3">
            <a:hlinkClick r:id="" action="ppaction://media"/>
          </p:cNvPr>
          <p:cNvPicPr>
            <a:picLocks noRot="1" noChangeAspect="1" noChangeArrowheads="1"/>
          </p:cNvPicPr>
          <p:nvPr>
            <a:audioFile r:link="rId2"/>
          </p:nvPr>
        </p:nvPicPr>
        <p:blipFill>
          <a:blip r:embed="rId7"/>
          <a:srcRect/>
          <a:stretch>
            <a:fillRect/>
          </a:stretch>
        </p:blipFill>
        <p:spPr bwMode="auto">
          <a:xfrm>
            <a:off x="7308850" y="6553200"/>
            <a:ext cx="304800" cy="304800"/>
          </a:xfrm>
          <a:prstGeom prst="rect">
            <a:avLst/>
          </a:prstGeom>
          <a:noFill/>
          <a:ln w="9525">
            <a:noFill/>
            <a:miter lim="800000"/>
            <a:headEnd/>
            <a:tailEnd/>
          </a:ln>
        </p:spPr>
      </p:pic>
      <p:pic>
        <p:nvPicPr>
          <p:cNvPr id="294919" name="DC-Trung bo.MP3">
            <a:hlinkClick r:id="" action="ppaction://media"/>
          </p:cNvPr>
          <p:cNvPicPr>
            <a:picLocks noRot="1" noChangeAspect="1" noChangeArrowheads="1"/>
          </p:cNvPicPr>
          <p:nvPr>
            <a:audioFile r:link="rId3"/>
          </p:nvPr>
        </p:nvPicPr>
        <p:blipFill>
          <a:blip r:embed="rId7"/>
          <a:srcRect/>
          <a:stretch>
            <a:fillRect/>
          </a:stretch>
        </p:blipFill>
        <p:spPr bwMode="auto">
          <a:xfrm>
            <a:off x="8839200" y="6553200"/>
            <a:ext cx="304800" cy="304800"/>
          </a:xfrm>
          <a:prstGeom prst="rect">
            <a:avLst/>
          </a:prstGeom>
          <a:noFill/>
          <a:ln w="9525">
            <a:noFill/>
            <a:miter lim="800000"/>
            <a:headEnd/>
            <a:tailEnd/>
          </a:ln>
        </p:spPr>
      </p:pic>
      <p:sp>
        <p:nvSpPr>
          <p:cNvPr id="17415" name="Text Box 8"/>
          <p:cNvSpPr txBox="1">
            <a:spLocks noChangeArrowheads="1"/>
          </p:cNvSpPr>
          <p:nvPr/>
        </p:nvSpPr>
        <p:spPr bwMode="auto">
          <a:xfrm>
            <a:off x="0" y="4419600"/>
            <a:ext cx="2209800" cy="366713"/>
          </a:xfrm>
          <a:prstGeom prst="rect">
            <a:avLst/>
          </a:prstGeom>
          <a:noFill/>
          <a:ln w="9525">
            <a:noFill/>
            <a:miter lim="800000"/>
            <a:headEnd/>
            <a:tailEnd/>
          </a:ln>
        </p:spPr>
        <p:txBody>
          <a:bodyPr>
            <a:spAutoFit/>
          </a:bodyPr>
          <a:lstStyle/>
          <a:p>
            <a:pPr>
              <a:spcBef>
                <a:spcPct val="50000"/>
              </a:spcBef>
            </a:pPr>
            <a:endParaRPr lang="en-US"/>
          </a:p>
        </p:txBody>
      </p:sp>
      <p:pic>
        <p:nvPicPr>
          <p:cNvPr id="17416" name="Picture 2" descr="Picture30.png"/>
          <p:cNvPicPr>
            <a:picLocks noGrp="1" noChangeAspect="1"/>
          </p:cNvPicPr>
          <p:nvPr>
            <p:ph sz="half" idx="2"/>
          </p:nvPr>
        </p:nvPicPr>
        <p:blipFill>
          <a:blip r:embed="rId8"/>
          <a:srcRect/>
          <a:stretch>
            <a:fillRect/>
          </a:stretch>
        </p:blipFill>
        <p:spPr>
          <a:xfrm>
            <a:off x="-228600" y="-228600"/>
            <a:ext cx="9677400" cy="7086600"/>
          </a:xfrm>
          <a:noFill/>
        </p:spPr>
      </p:pic>
      <p:sp>
        <p:nvSpPr>
          <p:cNvPr id="17417" name="WordArt 13"/>
          <p:cNvSpPr>
            <a:spLocks noChangeArrowheads="1" noChangeShapeType="1" noTextEdit="1"/>
          </p:cNvSpPr>
          <p:nvPr/>
        </p:nvSpPr>
        <p:spPr bwMode="auto">
          <a:xfrm>
            <a:off x="2590800" y="609600"/>
            <a:ext cx="3733800" cy="866775"/>
          </a:xfrm>
          <a:prstGeom prst="rect">
            <a:avLst/>
          </a:prstGeom>
        </p:spPr>
        <p:txBody>
          <a:bodyPr wrap="none" fromWordArt="1">
            <a:prstTxWarp prst="textPlain">
              <a:avLst>
                <a:gd name="adj" fmla="val 50000"/>
              </a:avLst>
            </a:prstTxWarp>
          </a:bodyPr>
          <a:lstStyle/>
          <a:p>
            <a:r>
              <a:rPr lang="en-US" sz="3600" kern="10">
                <a:ln w="28575">
                  <a:solidFill>
                    <a:srgbClr val="000099"/>
                  </a:solidFill>
                  <a:round/>
                  <a:headEnd type="none" w="sm" len="sm"/>
                  <a:tailEnd type="none" w="sm" len="sm"/>
                </a:ln>
                <a:solidFill>
                  <a:srgbClr val="FF0000"/>
                </a:solidFill>
                <a:effectLst>
                  <a:outerShdw dist="35921" dir="2700000" algn="ctr" rotWithShape="0">
                    <a:srgbClr val="C0C0C0">
                      <a:alpha val="79999"/>
                    </a:srgbClr>
                  </a:outerShdw>
                </a:effectLst>
                <a:latin typeface="Times New Roman"/>
                <a:cs typeface="Times New Roman"/>
              </a:rPr>
              <a:t>Thực hành</a:t>
            </a:r>
          </a:p>
        </p:txBody>
      </p:sp>
      <p:sp>
        <p:nvSpPr>
          <p:cNvPr id="17418" name="Line 14"/>
          <p:cNvSpPr>
            <a:spLocks noChangeShapeType="1"/>
          </p:cNvSpPr>
          <p:nvPr/>
        </p:nvSpPr>
        <p:spPr bwMode="auto">
          <a:xfrm>
            <a:off x="2819400" y="1524000"/>
            <a:ext cx="3505200" cy="0"/>
          </a:xfrm>
          <a:prstGeom prst="line">
            <a:avLst/>
          </a:prstGeom>
          <a:noFill/>
          <a:ln w="38100">
            <a:solidFill>
              <a:srgbClr val="000099"/>
            </a:solidFill>
            <a:round/>
            <a:headEnd/>
            <a:tailEnd/>
          </a:ln>
        </p:spPr>
        <p:txBody>
          <a:bodyPr/>
          <a:lstStyle/>
          <a:p>
            <a:endParaRPr lang="en-US"/>
          </a:p>
        </p:txBody>
      </p:sp>
      <p:sp>
        <p:nvSpPr>
          <p:cNvPr id="17419" name="Rectangle 15"/>
          <p:cNvSpPr>
            <a:spLocks noChangeArrowheads="1"/>
          </p:cNvSpPr>
          <p:nvPr/>
        </p:nvSpPr>
        <p:spPr bwMode="auto">
          <a:xfrm>
            <a:off x="685800" y="1905000"/>
            <a:ext cx="8229600" cy="3170238"/>
          </a:xfrm>
          <a:prstGeom prst="rect">
            <a:avLst/>
          </a:prstGeom>
          <a:noFill/>
          <a:ln w="9525">
            <a:noFill/>
            <a:miter lim="800000"/>
            <a:headEnd/>
            <a:tailEnd/>
          </a:ln>
        </p:spPr>
        <p:txBody>
          <a:bodyPr>
            <a:spAutoFit/>
          </a:bodyPr>
          <a:lstStyle/>
          <a:p>
            <a:pPr eaLnBrk="1" hangingPunct="1"/>
            <a:r>
              <a:rPr lang="en-US" sz="3600" i="1">
                <a:solidFill>
                  <a:schemeClr val="accent4">
                    <a:lumMod val="50000"/>
                  </a:schemeClr>
                </a:solidFill>
              </a:rPr>
              <a:t>   Em hãy vẽ một bức tranh về đề tài gia đình của em với nội dung tự chọn.</a:t>
            </a:r>
            <a:endParaRPr lang="en-US" sz="3600">
              <a:solidFill>
                <a:schemeClr val="accent4">
                  <a:lumMod val="50000"/>
                </a:schemeClr>
              </a:solidFill>
            </a:endParaRPr>
          </a:p>
          <a:p>
            <a:pPr eaLnBrk="1" hangingPunct="1"/>
            <a:endParaRPr lang="en-US" sz="3200">
              <a:solidFill>
                <a:srgbClr val="FF3300"/>
              </a:solidFill>
            </a:endParaRPr>
          </a:p>
          <a:p>
            <a:pPr eaLnBrk="1" hangingPunct="1"/>
            <a:r>
              <a:rPr lang="en-US" sz="3200" u="sng">
                <a:solidFill>
                  <a:srgbClr val="FF3300"/>
                </a:solidFill>
              </a:rPr>
              <a:t>Yêu cầu:</a:t>
            </a:r>
          </a:p>
          <a:p>
            <a:pPr eaLnBrk="1" hangingPunct="1"/>
            <a:r>
              <a:rPr lang="en-US" sz="3200"/>
              <a:t>Khuôn khổ: A4.</a:t>
            </a:r>
          </a:p>
          <a:p>
            <a:pPr eaLnBrk="1" hangingPunct="1"/>
            <a:r>
              <a:rPr lang="en-US" sz="3200"/>
              <a:t>Vẽ hoàn </a:t>
            </a:r>
            <a:r>
              <a:rPr lang="en-US" sz="3200" smtClean="0"/>
              <a:t>thành </a:t>
            </a:r>
            <a:r>
              <a:rPr lang="en-US" sz="3200"/>
              <a:t>hình.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94915"/>
                                        </p:tgtEl>
                                        <p:attrNameLst>
                                          <p:attrName>style.visibility</p:attrName>
                                        </p:attrNameLst>
                                      </p:cBhvr>
                                      <p:to>
                                        <p:strVal val="visible"/>
                                      </p:to>
                                    </p:set>
                                    <p:anim to="" calcmode="lin" valueType="num">
                                      <p:cBhvr>
                                        <p:cTn id="7" dur="1" fill="hold"/>
                                        <p:tgtEl>
                                          <p:spTgt spid="29491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5" name="START03.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49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94917"/>
                                        </p:tgtEl>
                                      </p:cBhvr>
                                    </p:cmd>
                                  </p:childTnLst>
                                </p:cTn>
                              </p:par>
                            </p:childTnLst>
                          </p:cTn>
                        </p:par>
                      </p:childTnLst>
                    </p:cTn>
                  </p:par>
                </p:childTnLst>
              </p:cTn>
              <p:nextCondLst>
                <p:cond evt="onClick" delay="0">
                  <p:tgtEl>
                    <p:spTgt spid="294917"/>
                  </p:tgtEl>
                </p:cond>
              </p:nextCondLst>
            </p:seq>
            <p:seq concurrent="1" nextAc="seek">
              <p:cTn id="13" restart="whenNotActive" fill="hold" evtFilter="cancelBubble" nodeType="interactiveSeq">
                <p:stCondLst>
                  <p:cond evt="onClick" delay="0">
                    <p:tgtEl>
                      <p:spTgt spid="29491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2089" fill="hold"/>
                                        <p:tgtEl>
                                          <p:spTgt spid="294918"/>
                                        </p:tgtEl>
                                      </p:cBhvr>
                                    </p:cmd>
                                  </p:childTnLst>
                                </p:cTn>
                              </p:par>
                            </p:childTnLst>
                          </p:cTn>
                        </p:par>
                      </p:childTnLst>
                    </p:cTn>
                  </p:par>
                </p:childTnLst>
              </p:cTn>
              <p:nextCondLst>
                <p:cond evt="onClick" delay="0">
                  <p:tgtEl>
                    <p:spTgt spid="294918"/>
                  </p:tgtEl>
                </p:cond>
              </p:nextCondLst>
            </p:seq>
            <p:seq concurrent="1" nextAc="seek">
              <p:cTn id="18" restart="whenNotActive" fill="hold" evtFilter="cancelBubble" nodeType="interactiveSeq">
                <p:stCondLst>
                  <p:cond evt="onClick" delay="0">
                    <p:tgtEl>
                      <p:spTgt spid="294919"/>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5401" fill="hold"/>
                                        <p:tgtEl>
                                          <p:spTgt spid="294919"/>
                                        </p:tgtEl>
                                      </p:cBhvr>
                                    </p:cmd>
                                  </p:childTnLst>
                                </p:cTn>
                              </p:par>
                            </p:childTnLst>
                          </p:cTn>
                        </p:par>
                      </p:childTnLst>
                    </p:cTn>
                  </p:par>
                </p:childTnLst>
              </p:cTn>
              <p:nextCondLst>
                <p:cond evt="onClick" delay="0">
                  <p:tgtEl>
                    <p:spTgt spid="294919"/>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294917"/>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9491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94919"/>
                </p:tgtEl>
              </p:cMediaNode>
            </p:audio>
          </p:childTnLst>
        </p:cTn>
      </p:par>
    </p:tnLst>
    <p:bldLst>
      <p:bldP spid="2949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ture30.png"/>
          <p:cNvPicPr>
            <a:picLocks noChangeAspect="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sp>
        <p:nvSpPr>
          <p:cNvPr id="18435" name="WordArt 3"/>
          <p:cNvSpPr>
            <a:spLocks noChangeArrowheads="1" noChangeShapeType="1" noTextEdit="1"/>
          </p:cNvSpPr>
          <p:nvPr/>
        </p:nvSpPr>
        <p:spPr bwMode="auto">
          <a:xfrm>
            <a:off x="2133600" y="838200"/>
            <a:ext cx="5010150" cy="581025"/>
          </a:xfrm>
          <a:prstGeom prst="rect">
            <a:avLst/>
          </a:prstGeom>
        </p:spPr>
        <p:txBody>
          <a:bodyPr wrap="none" fromWordArt="1">
            <a:prstTxWarp prst="textPlain">
              <a:avLst>
                <a:gd name="adj" fmla="val 50000"/>
              </a:avLst>
            </a:prstTxWarp>
          </a:bodyPr>
          <a:lstStyle/>
          <a:p>
            <a:r>
              <a:rPr lang="vi-VN" sz="4000" kern="1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HƯỚNG DẪN VỀ NHÀ</a:t>
            </a:r>
            <a:endParaRPr lang="en-US" sz="4000" kern="1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18436" name="Line 6"/>
          <p:cNvSpPr>
            <a:spLocks noChangeShapeType="1"/>
          </p:cNvSpPr>
          <p:nvPr/>
        </p:nvSpPr>
        <p:spPr bwMode="auto">
          <a:xfrm>
            <a:off x="2209800" y="1600200"/>
            <a:ext cx="4876800" cy="0"/>
          </a:xfrm>
          <a:prstGeom prst="line">
            <a:avLst/>
          </a:prstGeom>
          <a:noFill/>
          <a:ln w="38100">
            <a:solidFill>
              <a:srgbClr val="000099"/>
            </a:solidFill>
            <a:round/>
            <a:headEnd/>
            <a:tailEnd/>
          </a:ln>
        </p:spPr>
        <p:txBody>
          <a:bodyPr/>
          <a:lstStyle/>
          <a:p>
            <a:endParaRPr lang="en-US"/>
          </a:p>
        </p:txBody>
      </p:sp>
      <p:sp>
        <p:nvSpPr>
          <p:cNvPr id="18437" name="Text Box 8"/>
          <p:cNvSpPr txBox="1">
            <a:spLocks noChangeArrowheads="1"/>
          </p:cNvSpPr>
          <p:nvPr/>
        </p:nvSpPr>
        <p:spPr bwMode="auto">
          <a:xfrm>
            <a:off x="304800" y="1828800"/>
            <a:ext cx="8839200" cy="3600986"/>
          </a:xfrm>
          <a:prstGeom prst="rect">
            <a:avLst/>
          </a:prstGeom>
          <a:noFill/>
          <a:ln w="9525">
            <a:noFill/>
            <a:miter lim="800000"/>
            <a:headEnd/>
            <a:tailEnd/>
          </a:ln>
        </p:spPr>
        <p:txBody>
          <a:bodyPr>
            <a:spAutoFit/>
          </a:bodyPr>
          <a:lstStyle/>
          <a:p>
            <a:pPr eaLnBrk="1" hangingPunct="1">
              <a:spcBef>
                <a:spcPct val="50000"/>
              </a:spcBef>
            </a:pPr>
            <a:r>
              <a:rPr lang="en-US" sz="3600"/>
              <a:t>   </a:t>
            </a:r>
            <a:r>
              <a:rPr lang="en-US" sz="3200"/>
              <a:t>- Tiếp tục hoàn chỉnh bài vẽ.</a:t>
            </a:r>
          </a:p>
          <a:p>
            <a:pPr eaLnBrk="1" hangingPunct="1">
              <a:spcBef>
                <a:spcPct val="50000"/>
              </a:spcBef>
            </a:pPr>
            <a:r>
              <a:rPr lang="en-US" sz="3200"/>
              <a:t>   - Chuẩn bị bài sau:</a:t>
            </a:r>
          </a:p>
          <a:p>
            <a:pPr eaLnBrk="1" hangingPunct="1">
              <a:spcBef>
                <a:spcPct val="50000"/>
              </a:spcBef>
            </a:pPr>
            <a:r>
              <a:rPr lang="en-US" sz="3200"/>
              <a:t>   </a:t>
            </a:r>
            <a:r>
              <a:rPr lang="en-US" sz="3200" smtClean="0"/>
              <a:t>	</a:t>
            </a:r>
            <a:r>
              <a:rPr lang="en-US" sz="3200" smtClean="0">
                <a:solidFill>
                  <a:schemeClr val="accent4">
                    <a:lumMod val="50000"/>
                  </a:schemeClr>
                </a:solidFill>
              </a:rPr>
              <a:t>+ </a:t>
            </a:r>
            <a:r>
              <a:rPr lang="en-US" sz="3200">
                <a:solidFill>
                  <a:schemeClr val="accent4">
                    <a:lumMod val="50000"/>
                  </a:schemeClr>
                </a:solidFill>
              </a:rPr>
              <a:t>Đồ dùng học </a:t>
            </a:r>
            <a:r>
              <a:rPr lang="en-US" sz="3200" smtClean="0">
                <a:solidFill>
                  <a:schemeClr val="accent4">
                    <a:lumMod val="50000"/>
                  </a:schemeClr>
                </a:solidFill>
              </a:rPr>
              <a:t>tập</a:t>
            </a:r>
            <a:endParaRPr lang="en-US" sz="3200">
              <a:solidFill>
                <a:schemeClr val="accent4">
                  <a:lumMod val="50000"/>
                </a:schemeClr>
              </a:solidFill>
            </a:endParaRPr>
          </a:p>
          <a:p>
            <a:pPr eaLnBrk="1" hangingPunct="1">
              <a:spcBef>
                <a:spcPct val="50000"/>
              </a:spcBef>
            </a:pPr>
            <a:r>
              <a:rPr lang="en-US" sz="3200" smtClean="0">
                <a:solidFill>
                  <a:schemeClr val="accent4">
                    <a:lumMod val="50000"/>
                  </a:schemeClr>
                </a:solidFill>
              </a:rPr>
              <a:t>	+ Sưu </a:t>
            </a:r>
            <a:r>
              <a:rPr lang="en-US" sz="3200">
                <a:solidFill>
                  <a:schemeClr val="accent4">
                    <a:lumMod val="50000"/>
                  </a:schemeClr>
                </a:solidFill>
              </a:rPr>
              <a:t>tầm tranh, </a:t>
            </a:r>
            <a:r>
              <a:rPr lang="en-US" sz="3200" smtClean="0">
                <a:solidFill>
                  <a:schemeClr val="accent4">
                    <a:lumMod val="50000"/>
                  </a:schemeClr>
                </a:solidFill>
              </a:rPr>
              <a:t>ảnh màu về đề tài </a:t>
            </a:r>
          </a:p>
          <a:p>
            <a:pPr eaLnBrk="1" hangingPunct="1">
              <a:spcBef>
                <a:spcPct val="50000"/>
              </a:spcBef>
            </a:pPr>
            <a:r>
              <a:rPr lang="en-US" sz="3200" smtClean="0">
                <a:solidFill>
                  <a:schemeClr val="accent4">
                    <a:lumMod val="50000"/>
                  </a:schemeClr>
                </a:solidFill>
              </a:rPr>
              <a:t>	gia đình</a:t>
            </a:r>
            <a:endParaRPr lang="en-US" sz="320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59" name="Picture 3" descr="02"/>
          <p:cNvPicPr>
            <a:picLocks noChangeAspect="1" noChangeArrowheads="1" noCrop="1"/>
          </p:cNvPicPr>
          <p:nvPr/>
        </p:nvPicPr>
        <p:blipFill>
          <a:blip r:embed="rId3"/>
          <a:srcRect/>
          <a:stretch>
            <a:fillRect/>
          </a:stretch>
        </p:blipFill>
        <p:spPr bwMode="auto">
          <a:xfrm>
            <a:off x="0" y="4491038"/>
            <a:ext cx="2366963" cy="2366962"/>
          </a:xfrm>
          <a:prstGeom prst="rect">
            <a:avLst/>
          </a:prstGeom>
          <a:noFill/>
          <a:ln w="9525">
            <a:noFill/>
            <a:miter lim="800000"/>
            <a:headEnd/>
            <a:tailEnd/>
          </a:ln>
        </p:spPr>
      </p:pic>
      <p:pic>
        <p:nvPicPr>
          <p:cNvPr id="19460" name="Picture 4" descr="an156"/>
          <p:cNvPicPr>
            <a:picLocks noChangeAspect="1" noChangeArrowheads="1" noCrop="1"/>
          </p:cNvPicPr>
          <p:nvPr/>
        </p:nvPicPr>
        <p:blipFill>
          <a:blip r:embed="rId4"/>
          <a:srcRect/>
          <a:stretch>
            <a:fillRect/>
          </a:stretch>
        </p:blipFill>
        <p:spPr bwMode="auto">
          <a:xfrm>
            <a:off x="228600" y="5410200"/>
            <a:ext cx="1524000" cy="946150"/>
          </a:xfrm>
          <a:prstGeom prst="rect">
            <a:avLst/>
          </a:prstGeom>
          <a:noFill/>
          <a:ln w="9525">
            <a:noFill/>
            <a:miter lim="800000"/>
            <a:headEnd/>
            <a:tailEnd/>
          </a:ln>
        </p:spPr>
      </p:pic>
      <p:sp>
        <p:nvSpPr>
          <p:cNvPr id="278533" name="WordArt 5"/>
          <p:cNvSpPr>
            <a:spLocks noChangeArrowheads="1" noChangeShapeType="1" noTextEdit="1"/>
          </p:cNvSpPr>
          <p:nvPr/>
        </p:nvSpPr>
        <p:spPr bwMode="auto">
          <a:xfrm>
            <a:off x="762000" y="1676400"/>
            <a:ext cx="7981950" cy="1981200"/>
          </a:xfrm>
          <a:prstGeom prst="rect">
            <a:avLst/>
          </a:prstGeom>
        </p:spPr>
        <p:txBody>
          <a:bodyPr wrap="none" fromWordArt="1">
            <a:prstTxWarp prst="textPlain">
              <a:avLst>
                <a:gd name="adj" fmla="val 50000"/>
              </a:avLst>
            </a:prstTxWarp>
          </a:bodyPr>
          <a:lstStyle/>
          <a:p>
            <a:r>
              <a:rPr lang="vi-VN" sz="4000" kern="10">
                <a:ln w="28575">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Chúc quý thầy cô giáo mạnh khoẻ</a:t>
            </a:r>
            <a:endParaRPr lang="en-US" sz="4000" kern="10">
              <a:ln w="28575">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9462" name="Text Box 6"/>
          <p:cNvSpPr txBox="1">
            <a:spLocks noChangeArrowheads="1"/>
          </p:cNvSpPr>
          <p:nvPr/>
        </p:nvSpPr>
        <p:spPr bwMode="auto">
          <a:xfrm>
            <a:off x="2209800" y="533400"/>
            <a:ext cx="5867400" cy="701675"/>
          </a:xfrm>
          <a:prstGeom prst="rect">
            <a:avLst/>
          </a:prstGeom>
          <a:noFill/>
          <a:ln w="9525">
            <a:noFill/>
            <a:miter lim="800000"/>
            <a:headEnd type="none" w="sm" len="sm"/>
            <a:tailEnd type="none" w="sm" len="sm"/>
          </a:ln>
        </p:spPr>
        <p:txBody>
          <a:bodyPr>
            <a:spAutoFit/>
          </a:bodyPr>
          <a:lstStyle/>
          <a:p>
            <a:pPr eaLnBrk="1" hangingPunct="1">
              <a:spcBef>
                <a:spcPct val="50000"/>
              </a:spcBef>
            </a:pPr>
            <a:r>
              <a:rPr lang="en-US" sz="4000">
                <a:solidFill>
                  <a:srgbClr val="FF0000"/>
                </a:solidFill>
              </a:rPr>
              <a:t>GIỜ HỌC KẾT THÚC</a:t>
            </a:r>
          </a:p>
        </p:txBody>
      </p:sp>
      <p:sp>
        <p:nvSpPr>
          <p:cNvPr id="278535" name="WordArt 7"/>
          <p:cNvSpPr>
            <a:spLocks noChangeArrowheads="1" noChangeShapeType="1" noTextEdit="1"/>
          </p:cNvSpPr>
          <p:nvPr/>
        </p:nvSpPr>
        <p:spPr bwMode="auto">
          <a:xfrm>
            <a:off x="533400" y="3810000"/>
            <a:ext cx="8305800" cy="1162050"/>
          </a:xfrm>
          <a:prstGeom prst="rect">
            <a:avLst/>
          </a:prstGeom>
        </p:spPr>
        <p:txBody>
          <a:bodyPr wrap="none" fromWordArt="1">
            <a:prstTxWarp prst="textPlain">
              <a:avLst>
                <a:gd name="adj" fmla="val 50000"/>
              </a:avLst>
            </a:prstTxWarp>
          </a:bodyPr>
          <a:lstStyle/>
          <a:p>
            <a:r>
              <a:rPr lang="pt-BR" sz="8000" kern="10">
                <a:ln w="38100">
                  <a:solidFill>
                    <a:schemeClr val="tx1"/>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Chúc các em học tốt</a:t>
            </a:r>
            <a:endParaRPr lang="en-US" sz="8000" kern="10">
              <a:ln w="38100">
                <a:solidFill>
                  <a:schemeClr val="tx1"/>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2000" fill="hold"/>
                                        <p:tgtEl>
                                          <p:spTgt spid="278533"/>
                                        </p:tgtEl>
                                        <p:attrNameLst>
                                          <p:attrName>style.color</p:attrName>
                                        </p:attrNameLst>
                                      </p:cBhvr>
                                      <p:by>
                                        <p:hsl h="-7200000" s="0" l="0"/>
                                      </p:by>
                                    </p:animClr>
                                    <p:animClr clrSpc="hsl" dir="cw">
                                      <p:cBhvr>
                                        <p:cTn id="7" dur="2000" fill="hold"/>
                                        <p:tgtEl>
                                          <p:spTgt spid="278533"/>
                                        </p:tgtEl>
                                        <p:attrNameLst>
                                          <p:attrName>fillcolor</p:attrName>
                                        </p:attrNameLst>
                                      </p:cBhvr>
                                      <p:by>
                                        <p:hsl h="-7200000" s="0" l="0"/>
                                      </p:by>
                                    </p:animClr>
                                    <p:animClr clrSpc="hsl" dir="cw">
                                      <p:cBhvr>
                                        <p:cTn id="8" dur="2000" fill="hold"/>
                                        <p:tgtEl>
                                          <p:spTgt spid="278533"/>
                                        </p:tgtEl>
                                        <p:attrNameLst>
                                          <p:attrName>stroke.color</p:attrName>
                                        </p:attrNameLst>
                                      </p:cBhvr>
                                      <p:by>
                                        <p:hsl h="-7200000" s="0" l="0"/>
                                      </p:by>
                                    </p:animClr>
                                    <p:set>
                                      <p:cBhvr>
                                        <p:cTn id="9" dur="2000" fill="hold"/>
                                        <p:tgtEl>
                                          <p:spTgt spid="278533"/>
                                        </p:tgtEl>
                                        <p:attrNameLst>
                                          <p:attrName>fill.type</p:attrName>
                                        </p:attrNameLst>
                                      </p:cBhvr>
                                      <p:to>
                                        <p:strVal val="solid"/>
                                      </p:to>
                                    </p:set>
                                  </p:childTnLst>
                                </p:cTn>
                              </p:par>
                            </p:childTnLst>
                          </p:cTn>
                        </p:par>
                        <p:par>
                          <p:cTn id="10" fill="hold">
                            <p:stCondLst>
                              <p:cond delay="2000"/>
                            </p:stCondLst>
                            <p:childTnLst>
                              <p:par>
                                <p:cTn id="11"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12" dur="500" fill="hold"/>
                                        <p:tgtEl>
                                          <p:spTgt spid="278535"/>
                                        </p:tgtEl>
                                        <p:attrNameLst>
                                          <p:attrName>style.color</p:attrName>
                                        </p:attrNameLst>
                                      </p:cBhvr>
                                      <p:by>
                                        <p:hsl h="-7200000" s="0" l="0"/>
                                      </p:by>
                                    </p:animClr>
                                    <p:animClr clrSpc="hsl" dir="cw">
                                      <p:cBhvr>
                                        <p:cTn id="13" dur="500" fill="hold"/>
                                        <p:tgtEl>
                                          <p:spTgt spid="278535"/>
                                        </p:tgtEl>
                                        <p:attrNameLst>
                                          <p:attrName>fillcolor</p:attrName>
                                        </p:attrNameLst>
                                      </p:cBhvr>
                                      <p:by>
                                        <p:hsl h="-7200000" s="0" l="0"/>
                                      </p:by>
                                    </p:animClr>
                                    <p:animClr clrSpc="hsl" dir="cw">
                                      <p:cBhvr>
                                        <p:cTn id="14" dur="500" fill="hold"/>
                                        <p:tgtEl>
                                          <p:spTgt spid="278535"/>
                                        </p:tgtEl>
                                        <p:attrNameLst>
                                          <p:attrName>stroke.color</p:attrName>
                                        </p:attrNameLst>
                                      </p:cBhvr>
                                      <p:by>
                                        <p:hsl h="-7200000" s="0" l="0"/>
                                      </p:by>
                                    </p:animClr>
                                    <p:set>
                                      <p:cBhvr>
                                        <p:cTn id="15" dur="500" fill="hold"/>
                                        <p:tgtEl>
                                          <p:spTgt spid="2785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animBg="1"/>
      <p:bldP spid="2785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a_ngon_nen_500">
            <a:hlinkClick r:id="rId3" action="ppaction://hlinkfile"/>
          </p:cNvPr>
          <p:cNvPicPr>
            <a:picLocks noChangeAspect="1" noChangeArrowheads="1" noCrop="1"/>
          </p:cNvPicPr>
          <p:nvPr/>
        </p:nvPicPr>
        <p:blipFill>
          <a:blip r:embed="rId4">
            <a:lum bright="-24000"/>
          </a:blip>
          <a:srcRect/>
          <a:stretch>
            <a:fillRect/>
          </a:stretch>
        </p:blipFill>
        <p:spPr bwMode="auto">
          <a:xfrm>
            <a:off x="0" y="0"/>
            <a:ext cx="9144000" cy="6858000"/>
          </a:xfrm>
          <a:prstGeom prst="rect">
            <a:avLst/>
          </a:prstGeom>
          <a:noFill/>
          <a:ln w="9525">
            <a:noFill/>
            <a:miter lim="800000"/>
            <a:headEnd/>
            <a:tailEnd/>
          </a:ln>
        </p:spPr>
      </p:pic>
      <p:pic>
        <p:nvPicPr>
          <p:cNvPr id="8" name="Ba Ngon Nen Lung Linh - Phuong Thao Ngoc Le.mp3">
            <a:hlinkClick r:id="" action="ppaction://media"/>
          </p:cNvPr>
          <p:cNvPicPr>
            <a:picLocks noRot="1" noChangeAspect="1"/>
          </p:cNvPicPr>
          <p:nvPr>
            <a:audioFile r:link="rId1"/>
          </p:nvPr>
        </p:nvPicPr>
        <p:blipFill>
          <a:blip r:embed="rId5"/>
          <a:stretch>
            <a:fillRect/>
          </a:stretch>
        </p:blipFill>
        <p:spPr>
          <a:xfrm>
            <a:off x="4419600" y="32766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93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mage-26"/>
          <p:cNvPicPr>
            <a:picLocks noChangeAspect="1" noChangeArrowheads="1"/>
          </p:cNvPicPr>
          <p:nvPr/>
        </p:nvPicPr>
        <p:blipFill>
          <a:blip r:embed="rId2">
            <a:lum contrast="30000"/>
          </a:blip>
          <a:srcRect/>
          <a:stretch>
            <a:fillRect/>
          </a:stretch>
        </p:blipFill>
        <p:spPr bwMode="auto">
          <a:xfrm>
            <a:off x="76200" y="4068763"/>
            <a:ext cx="2895600" cy="2255837"/>
          </a:xfrm>
          <a:prstGeom prst="rect">
            <a:avLst/>
          </a:prstGeom>
          <a:noFill/>
          <a:ln w="38100">
            <a:solidFill>
              <a:srgbClr val="FFFF00"/>
            </a:solidFill>
            <a:miter lim="800000"/>
            <a:headEnd/>
            <a:tailEnd/>
          </a:ln>
        </p:spPr>
      </p:pic>
      <p:pic>
        <p:nvPicPr>
          <p:cNvPr id="5" name="Picture 8" descr="Image-09"/>
          <p:cNvPicPr>
            <a:picLocks noChangeAspect="1" noChangeArrowheads="1"/>
          </p:cNvPicPr>
          <p:nvPr/>
        </p:nvPicPr>
        <p:blipFill>
          <a:blip r:embed="rId3">
            <a:lum contrast="24000"/>
          </a:blip>
          <a:srcRect/>
          <a:stretch>
            <a:fillRect/>
          </a:stretch>
        </p:blipFill>
        <p:spPr bwMode="auto">
          <a:xfrm>
            <a:off x="76200" y="1752600"/>
            <a:ext cx="2895600" cy="2057400"/>
          </a:xfrm>
          <a:prstGeom prst="rect">
            <a:avLst/>
          </a:prstGeom>
          <a:noFill/>
          <a:ln w="38100">
            <a:solidFill>
              <a:srgbClr val="FFFF00"/>
            </a:solidFill>
            <a:miter lim="800000"/>
            <a:headEnd/>
            <a:tailEnd/>
          </a:ln>
        </p:spPr>
      </p:pic>
      <p:pic>
        <p:nvPicPr>
          <p:cNvPr id="6" name="Picture 9" descr="Gia dinh quay quan goi banh chung ngay tet"/>
          <p:cNvPicPr>
            <a:picLocks noChangeAspect="1" noChangeArrowheads="1"/>
          </p:cNvPicPr>
          <p:nvPr/>
        </p:nvPicPr>
        <p:blipFill>
          <a:blip r:embed="rId4"/>
          <a:srcRect/>
          <a:stretch>
            <a:fillRect/>
          </a:stretch>
        </p:blipFill>
        <p:spPr bwMode="auto">
          <a:xfrm>
            <a:off x="6172200" y="4038600"/>
            <a:ext cx="2819400" cy="2286000"/>
          </a:xfrm>
          <a:prstGeom prst="rect">
            <a:avLst/>
          </a:prstGeom>
          <a:noFill/>
          <a:ln w="38100">
            <a:solidFill>
              <a:srgbClr val="FFFF00"/>
            </a:solidFill>
            <a:miter lim="800000"/>
            <a:headEnd/>
            <a:tailEnd/>
          </a:ln>
        </p:spPr>
      </p:pic>
      <p:pic>
        <p:nvPicPr>
          <p:cNvPr id="7" name="Picture 4" descr="trinhnga2-759441-1374312822_600x0"/>
          <p:cNvPicPr>
            <a:picLocks noChangeAspect="1" noChangeArrowheads="1"/>
          </p:cNvPicPr>
          <p:nvPr/>
        </p:nvPicPr>
        <p:blipFill>
          <a:blip r:embed="rId5"/>
          <a:srcRect/>
          <a:stretch>
            <a:fillRect/>
          </a:stretch>
        </p:blipFill>
        <p:spPr bwMode="auto">
          <a:xfrm>
            <a:off x="6172200" y="1752600"/>
            <a:ext cx="2819400" cy="2057400"/>
          </a:xfrm>
          <a:prstGeom prst="rect">
            <a:avLst/>
          </a:prstGeom>
          <a:noFill/>
          <a:ln w="38100">
            <a:solidFill>
              <a:srgbClr val="FFFF00"/>
            </a:solidFill>
            <a:miter lim="800000"/>
            <a:headEnd/>
            <a:tailEnd/>
          </a:ln>
        </p:spPr>
      </p:pic>
      <p:pic>
        <p:nvPicPr>
          <p:cNvPr id="8" name="Picture 7" descr="viet7743"/>
          <p:cNvPicPr>
            <a:picLocks noChangeAspect="1" noChangeArrowheads="1"/>
          </p:cNvPicPr>
          <p:nvPr/>
        </p:nvPicPr>
        <p:blipFill>
          <a:blip r:embed="rId6"/>
          <a:srcRect/>
          <a:stretch>
            <a:fillRect/>
          </a:stretch>
        </p:blipFill>
        <p:spPr bwMode="auto">
          <a:xfrm>
            <a:off x="3124200" y="1752600"/>
            <a:ext cx="2895600" cy="2084897"/>
          </a:xfrm>
          <a:prstGeom prst="rect">
            <a:avLst/>
          </a:prstGeom>
          <a:solidFill>
            <a:srgbClr val="FFFFFF">
              <a:shade val="85000"/>
            </a:srgbClr>
          </a:solidFill>
          <a:ln w="381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descr="1246331512562_giadinh3"/>
          <p:cNvPicPr>
            <a:picLocks noChangeAspect="1" noChangeArrowheads="1"/>
          </p:cNvPicPr>
          <p:nvPr/>
        </p:nvPicPr>
        <p:blipFill>
          <a:blip r:embed="rId7">
            <a:lum contrast="-12000"/>
          </a:blip>
          <a:srcRect/>
          <a:stretch>
            <a:fillRect/>
          </a:stretch>
        </p:blipFill>
        <p:spPr bwMode="auto">
          <a:xfrm>
            <a:off x="3124200" y="4038600"/>
            <a:ext cx="2865438" cy="2286000"/>
          </a:xfrm>
          <a:prstGeom prst="rect">
            <a:avLst/>
          </a:prstGeom>
          <a:noFill/>
          <a:ln w="38100">
            <a:solidFill>
              <a:srgbClr val="FFFF00"/>
            </a:solidFill>
            <a:miter lim="800000"/>
            <a:headEnd/>
            <a:tailEnd/>
          </a:ln>
        </p:spPr>
      </p:pic>
      <p:pic>
        <p:nvPicPr>
          <p:cNvPr id="10" name="Picture 5" descr="Vetranh"/>
          <p:cNvPicPr>
            <a:picLocks noChangeAspect="1" noChangeArrowheads="1"/>
          </p:cNvPicPr>
          <p:nvPr/>
        </p:nvPicPr>
        <p:blipFill>
          <a:blip r:embed="rId8"/>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5129" name="Text Box 28"/>
          <p:cNvSpPr txBox="1">
            <a:spLocks noChangeArrowheads="1"/>
          </p:cNvSpPr>
          <p:nvPr/>
        </p:nvSpPr>
        <p:spPr bwMode="auto">
          <a:xfrm>
            <a:off x="2971800" y="152400"/>
            <a:ext cx="5943600" cy="519113"/>
          </a:xfrm>
          <a:prstGeom prst="rect">
            <a:avLst/>
          </a:prstGeom>
          <a:noFill/>
          <a:ln w="9525" algn="ctr">
            <a:noFill/>
            <a:miter lim="800000"/>
            <a:headEnd/>
            <a:tailEnd/>
          </a:ln>
        </p:spPr>
        <p:txBody>
          <a:bodyPr>
            <a:spAutoFit/>
          </a:bodyPr>
          <a:lstStyle/>
          <a:p>
            <a:pPr algn="ctr"/>
            <a:r>
              <a:rPr lang="en-US" sz="2800">
                <a:solidFill>
                  <a:srgbClr val="FF0000"/>
                </a:solidFill>
                <a:latin typeface="Times New Roman" pitchFamily="18" charset="0"/>
                <a:cs typeface="Times New Roman" pitchFamily="18" charset="0"/>
              </a:rPr>
              <a:t>ĐỀ TÀI GIA ĐÌNH</a:t>
            </a:r>
          </a:p>
        </p:txBody>
      </p:sp>
      <p:sp>
        <p:nvSpPr>
          <p:cNvPr id="5130"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sp>
        <p:nvSpPr>
          <p:cNvPr id="5131" name="Text Box 6"/>
          <p:cNvSpPr txBox="1">
            <a:spLocks noChangeArrowheads="1"/>
          </p:cNvSpPr>
          <p:nvPr/>
        </p:nvSpPr>
        <p:spPr bwMode="auto">
          <a:xfrm>
            <a:off x="304800" y="990600"/>
            <a:ext cx="5410200" cy="553998"/>
          </a:xfrm>
          <a:prstGeom prst="rect">
            <a:avLst/>
          </a:prstGeom>
          <a:noFill/>
          <a:ln w="9525">
            <a:noFill/>
            <a:miter lim="800000"/>
            <a:headEnd/>
            <a:tailEnd/>
          </a:ln>
        </p:spPr>
        <p:txBody>
          <a:bodyPr wrap="square">
            <a:spAutoFit/>
          </a:bodyPr>
          <a:lstStyle/>
          <a:p>
            <a:pPr eaLnBrk="1" hangingPunct="1">
              <a:spcBef>
                <a:spcPct val="50000"/>
              </a:spcBef>
            </a:pPr>
            <a:r>
              <a:rPr lang="en-US" sz="3000" b="1">
                <a:solidFill>
                  <a:srgbClr val="FF0000"/>
                </a:solidFill>
                <a:latin typeface="Times New Roman" pitchFamily="18" charset="0"/>
              </a:rPr>
              <a:t>I/ </a:t>
            </a:r>
            <a:r>
              <a:rPr lang="en-US" sz="3000" b="1" u="sng">
                <a:solidFill>
                  <a:srgbClr val="FF0000"/>
                </a:solidFill>
                <a:latin typeface="Times New Roman" pitchFamily="18" charset="0"/>
              </a:rPr>
              <a:t>Tìm </a:t>
            </a:r>
            <a:r>
              <a:rPr lang="en-US" sz="3000" b="1" u="sng" smtClean="0">
                <a:solidFill>
                  <a:srgbClr val="FF0000"/>
                </a:solidFill>
                <a:latin typeface="Times New Roman" pitchFamily="18" charset="0"/>
              </a:rPr>
              <a:t>và chọn </a:t>
            </a:r>
            <a:r>
              <a:rPr lang="en-US" sz="3000" b="1" u="sng">
                <a:solidFill>
                  <a:srgbClr val="FF0000"/>
                </a:solidFill>
                <a:latin typeface="Times New Roman" pitchFamily="18" charset="0"/>
              </a:rPr>
              <a:t>nội dung đề tài</a:t>
            </a:r>
            <a:r>
              <a:rPr lang="en-US" sz="3000" b="1">
                <a:solidFill>
                  <a:srgbClr val="FF0000"/>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6147" name="Text Box 28"/>
          <p:cNvSpPr txBox="1">
            <a:spLocks noChangeArrowheads="1"/>
          </p:cNvSpPr>
          <p:nvPr/>
        </p:nvSpPr>
        <p:spPr bwMode="auto">
          <a:xfrm>
            <a:off x="2971800" y="152400"/>
            <a:ext cx="5943600" cy="519113"/>
          </a:xfrm>
          <a:prstGeom prst="rect">
            <a:avLst/>
          </a:prstGeom>
          <a:noFill/>
          <a:ln w="9525" algn="ctr">
            <a:noFill/>
            <a:miter lim="800000"/>
            <a:headEnd/>
            <a:tailEnd/>
          </a:ln>
        </p:spPr>
        <p:txBody>
          <a:bodyPr>
            <a:spAutoFit/>
          </a:bodyPr>
          <a:lstStyle/>
          <a:p>
            <a:pPr algn="ctr"/>
            <a:r>
              <a:rPr lang="en-US" sz="2800">
                <a:solidFill>
                  <a:srgbClr val="FF0000"/>
                </a:solidFill>
                <a:latin typeface="Times New Roman" pitchFamily="18" charset="0"/>
                <a:cs typeface="Times New Roman" pitchFamily="18" charset="0"/>
              </a:rPr>
              <a:t>ĐỀ TÀI GIA ĐÌNH</a:t>
            </a:r>
          </a:p>
        </p:txBody>
      </p:sp>
      <p:sp>
        <p:nvSpPr>
          <p:cNvPr id="6148"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pic>
        <p:nvPicPr>
          <p:cNvPr id="15" name="Picture 27"/>
          <p:cNvPicPr>
            <a:picLocks noChangeAspect="1" noChangeArrowheads="1"/>
          </p:cNvPicPr>
          <p:nvPr/>
        </p:nvPicPr>
        <p:blipFill>
          <a:blip r:embed="rId3"/>
          <a:srcRect/>
          <a:stretch>
            <a:fillRect/>
          </a:stretch>
        </p:blipFill>
        <p:spPr bwMode="auto">
          <a:xfrm>
            <a:off x="457200" y="3200400"/>
            <a:ext cx="2590800" cy="2057400"/>
          </a:xfrm>
          <a:prstGeom prst="rect">
            <a:avLst/>
          </a:prstGeom>
          <a:noFill/>
          <a:ln w="38100">
            <a:solidFill>
              <a:srgbClr val="FFC000"/>
            </a:solidFill>
            <a:miter lim="800000"/>
            <a:headEnd/>
            <a:tailEnd/>
          </a:ln>
        </p:spPr>
      </p:pic>
      <p:pic>
        <p:nvPicPr>
          <p:cNvPr id="16" name="Picture 28" descr="cccc"/>
          <p:cNvPicPr>
            <a:picLocks noChangeAspect="1" noChangeArrowheads="1"/>
          </p:cNvPicPr>
          <p:nvPr/>
        </p:nvPicPr>
        <p:blipFill>
          <a:blip r:embed="rId4"/>
          <a:srcRect/>
          <a:stretch>
            <a:fillRect/>
          </a:stretch>
        </p:blipFill>
        <p:spPr bwMode="auto">
          <a:xfrm>
            <a:off x="6019800" y="838200"/>
            <a:ext cx="2743200" cy="2125663"/>
          </a:xfrm>
          <a:prstGeom prst="rect">
            <a:avLst/>
          </a:prstGeom>
          <a:noFill/>
          <a:ln w="38100">
            <a:solidFill>
              <a:srgbClr val="FFC000"/>
            </a:solidFill>
            <a:miter lim="800000"/>
            <a:headEnd/>
            <a:tailEnd/>
          </a:ln>
        </p:spPr>
      </p:pic>
      <p:pic>
        <p:nvPicPr>
          <p:cNvPr id="17" name="Picture 29" descr="giadinh1"/>
          <p:cNvPicPr>
            <a:picLocks noChangeAspect="1" noChangeArrowheads="1"/>
          </p:cNvPicPr>
          <p:nvPr/>
        </p:nvPicPr>
        <p:blipFill>
          <a:blip r:embed="rId5"/>
          <a:srcRect/>
          <a:stretch>
            <a:fillRect/>
          </a:stretch>
        </p:blipFill>
        <p:spPr bwMode="auto">
          <a:xfrm>
            <a:off x="457200" y="914400"/>
            <a:ext cx="2590800" cy="2122488"/>
          </a:xfrm>
          <a:prstGeom prst="rect">
            <a:avLst/>
          </a:prstGeom>
          <a:noFill/>
          <a:ln w="38100">
            <a:solidFill>
              <a:srgbClr val="FFC000"/>
            </a:solidFill>
            <a:miter lim="800000"/>
            <a:headEnd/>
            <a:tailEnd/>
          </a:ln>
        </p:spPr>
      </p:pic>
      <p:pic>
        <p:nvPicPr>
          <p:cNvPr id="19" name="Picture 31" descr="untitledvvvvvvvvvvv"/>
          <p:cNvPicPr>
            <a:picLocks noChangeAspect="1" noChangeArrowheads="1"/>
          </p:cNvPicPr>
          <p:nvPr/>
        </p:nvPicPr>
        <p:blipFill>
          <a:blip r:embed="rId6"/>
          <a:srcRect/>
          <a:stretch>
            <a:fillRect/>
          </a:stretch>
        </p:blipFill>
        <p:spPr bwMode="auto">
          <a:xfrm>
            <a:off x="3276600" y="3200400"/>
            <a:ext cx="2514600" cy="2057400"/>
          </a:xfrm>
          <a:prstGeom prst="rect">
            <a:avLst/>
          </a:prstGeom>
          <a:noFill/>
          <a:ln w="38100">
            <a:solidFill>
              <a:srgbClr val="FFC000"/>
            </a:solidFill>
            <a:miter lim="800000"/>
            <a:headEnd/>
            <a:tailEnd/>
          </a:ln>
        </p:spPr>
      </p:pic>
      <p:pic>
        <p:nvPicPr>
          <p:cNvPr id="20" name="Picture 32" descr="Hình ảnh044"/>
          <p:cNvPicPr>
            <a:picLocks noChangeAspect="1" noChangeArrowheads="1"/>
          </p:cNvPicPr>
          <p:nvPr/>
        </p:nvPicPr>
        <p:blipFill>
          <a:blip r:embed="rId7">
            <a:lum bright="12000" contrast="54000"/>
          </a:blip>
          <a:srcRect/>
          <a:stretch>
            <a:fillRect/>
          </a:stretch>
        </p:blipFill>
        <p:spPr bwMode="auto">
          <a:xfrm>
            <a:off x="6019800" y="3200400"/>
            <a:ext cx="2787650" cy="2128838"/>
          </a:xfrm>
          <a:prstGeom prst="rect">
            <a:avLst/>
          </a:prstGeom>
          <a:noFill/>
          <a:ln w="38100">
            <a:solidFill>
              <a:srgbClr val="FFC000"/>
            </a:solidFill>
            <a:miter lim="800000"/>
            <a:headEnd/>
            <a:tailEnd/>
          </a:ln>
        </p:spPr>
      </p:pic>
      <p:graphicFrame>
        <p:nvGraphicFramePr>
          <p:cNvPr id="12" name="Group 140"/>
          <p:cNvGraphicFramePr>
            <a:graphicFrameLocks noGrp="1"/>
          </p:cNvGraphicFramePr>
          <p:nvPr/>
        </p:nvGraphicFramePr>
        <p:xfrm>
          <a:off x="0" y="5059363"/>
          <a:ext cx="9144000" cy="1798320"/>
        </p:xfrm>
        <a:graphic>
          <a:graphicData uri="http://schemas.openxmlformats.org/drawingml/2006/table">
            <a:tbl>
              <a:tblPr/>
              <a:tblGrid>
                <a:gridCol w="583619"/>
                <a:gridCol w="8560381"/>
              </a:tblGrid>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TỔ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rPr>
                        <a:t>CÂU HỎI THẢO LUẬN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Nêu nội dung của 6 tranh, khung cảnh diễn ra ở đâu, như thế nào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Nhận xét về bố cục, hình vẽ?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1800" b="1" smtClean="0">
                          <a:solidFill>
                            <a:schemeClr val="tx1"/>
                          </a:solidFill>
                          <a:latin typeface="Times New Roman" pitchFamily="18" charset="0"/>
                        </a:rPr>
                        <a:t>- Không khí trong tranh được diễn  tả như thế nào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lang="en-US" sz="1800" b="1" smtClean="0">
                          <a:solidFill>
                            <a:schemeClr val="tx1"/>
                          </a:solidFill>
                          <a:latin typeface="Times New Roman" pitchFamily="18" charset="0"/>
                        </a:rPr>
                        <a:t>Tranh diễn tả sắc thái tình cảm bằng gam màu gì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6174" name="Picture 7" descr="kinh_1205711273"/>
          <p:cNvPicPr>
            <a:picLocks noChangeAspect="1" noChangeArrowheads="1"/>
          </p:cNvPicPr>
          <p:nvPr/>
        </p:nvPicPr>
        <p:blipFill>
          <a:blip r:embed="rId8"/>
          <a:srcRect/>
          <a:stretch>
            <a:fillRect/>
          </a:stretch>
        </p:blipFill>
        <p:spPr bwMode="auto">
          <a:xfrm>
            <a:off x="3200400" y="900113"/>
            <a:ext cx="2667000" cy="214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20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20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20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2000"/>
                                        <p:tgtEl>
                                          <p:spTgt spid="19"/>
                                        </p:tgtEl>
                                      </p:cBhvr>
                                    </p:animEffect>
                                  </p:childTnLst>
                                </p:cTn>
                              </p:par>
                              <p:par>
                                <p:cTn id="17" presetID="9"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12"/>
                                        </p:tgtEl>
                                        <p:attrNameLst>
                                          <p:attrName>style.visibility</p:attrName>
                                        </p:attrNameLst>
                                      </p:cBhvr>
                                      <p:to>
                                        <p:strVal val="visible"/>
                                      </p:to>
                                    </p:set>
                                  </p:childTnLst>
                                  <p:subTnLst>
                                    <p:cmd type="evt" cmd="onstopaudio">
                                      <p:cBhvr>
                                        <p:cTn display="0" masterRel="sameClick">
                                          <p:stCondLst>
                                            <p:cond evt="begin" delay="0">
                                              <p:tn val="22"/>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38200"/>
            <a:ext cx="91440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7172" name="Text Box 28"/>
          <p:cNvSpPr txBox="1">
            <a:spLocks noChangeArrowheads="1"/>
          </p:cNvSpPr>
          <p:nvPr/>
        </p:nvSpPr>
        <p:spPr bwMode="auto">
          <a:xfrm>
            <a:off x="2971800" y="152400"/>
            <a:ext cx="5105400" cy="519113"/>
          </a:xfrm>
          <a:prstGeom prst="rect">
            <a:avLst/>
          </a:prstGeom>
          <a:noFill/>
          <a:ln w="9525" algn="ctr">
            <a:noFill/>
            <a:miter lim="800000"/>
            <a:headEnd/>
            <a:tailEnd/>
          </a:ln>
        </p:spPr>
        <p:txBody>
          <a:bodyPr>
            <a:spAutoFit/>
          </a:bodyPr>
          <a:lstStyle/>
          <a:p>
            <a:pPr algn="ctr"/>
            <a:r>
              <a:rPr lang="en-US" sz="2800">
                <a:solidFill>
                  <a:srgbClr val="FF0000"/>
                </a:solidFill>
                <a:latin typeface="Times New Roman" pitchFamily="18" charset="0"/>
                <a:cs typeface="Times New Roman" pitchFamily="18" charset="0"/>
              </a:rPr>
              <a:t>ĐỀ TÀI GIA ĐÌNH</a:t>
            </a:r>
          </a:p>
        </p:txBody>
      </p:sp>
      <p:sp>
        <p:nvSpPr>
          <p:cNvPr id="7173"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sp>
        <p:nvSpPr>
          <p:cNvPr id="7174" name="Text Box 6"/>
          <p:cNvSpPr txBox="1">
            <a:spLocks noChangeArrowheads="1"/>
          </p:cNvSpPr>
          <p:nvPr/>
        </p:nvSpPr>
        <p:spPr bwMode="auto">
          <a:xfrm>
            <a:off x="304800" y="838200"/>
            <a:ext cx="5486400" cy="554038"/>
          </a:xfrm>
          <a:prstGeom prst="rect">
            <a:avLst/>
          </a:prstGeom>
          <a:noFill/>
          <a:ln w="9525">
            <a:noFill/>
            <a:miter lim="800000"/>
            <a:headEnd/>
            <a:tailEnd/>
          </a:ln>
        </p:spPr>
        <p:txBody>
          <a:bodyPr>
            <a:spAutoFit/>
          </a:bodyPr>
          <a:lstStyle/>
          <a:p>
            <a:pPr eaLnBrk="1" hangingPunct="1">
              <a:spcBef>
                <a:spcPct val="50000"/>
              </a:spcBef>
            </a:pPr>
            <a:r>
              <a:rPr lang="en-US" sz="3000" b="1">
                <a:solidFill>
                  <a:srgbClr val="FF0000"/>
                </a:solidFill>
                <a:latin typeface="Times New Roman" pitchFamily="18" charset="0"/>
              </a:rPr>
              <a:t>I/ </a:t>
            </a:r>
            <a:r>
              <a:rPr lang="en-US" sz="3000" b="1" u="sng">
                <a:solidFill>
                  <a:srgbClr val="FF0000"/>
                </a:solidFill>
                <a:latin typeface="Times New Roman" pitchFamily="18" charset="0"/>
              </a:rPr>
              <a:t>Tìm và chọn nội dung đề tài</a:t>
            </a:r>
            <a:r>
              <a:rPr lang="en-US" sz="3000" b="1">
                <a:solidFill>
                  <a:srgbClr val="FF0000"/>
                </a:solidFill>
                <a:latin typeface="Times New Roman" pitchFamily="18" charset="0"/>
              </a:rPr>
              <a:t> :</a:t>
            </a:r>
          </a:p>
        </p:txBody>
      </p:sp>
      <p:sp>
        <p:nvSpPr>
          <p:cNvPr id="12" name="Rectangle 18"/>
          <p:cNvSpPr>
            <a:spLocks noChangeArrowheads="1"/>
          </p:cNvSpPr>
          <p:nvPr/>
        </p:nvSpPr>
        <p:spPr bwMode="auto">
          <a:xfrm>
            <a:off x="0" y="1447800"/>
            <a:ext cx="9144000" cy="2895600"/>
          </a:xfrm>
          <a:prstGeom prst="rect">
            <a:avLst/>
          </a:prstGeom>
          <a:noFill/>
          <a:ln w="9525">
            <a:noFill/>
            <a:miter lim="800000"/>
            <a:headEnd/>
            <a:tailEnd/>
          </a:ln>
        </p:spPr>
        <p:txBody>
          <a:bodyPr/>
          <a:lstStyle/>
          <a:p>
            <a:pPr marL="342900" indent="-342900" eaLnBrk="1" hangingPunct="1">
              <a:spcBef>
                <a:spcPts val="600"/>
              </a:spcBef>
              <a:defRPr/>
            </a:pPr>
            <a:r>
              <a:rPr lang="en-US" sz="2400" b="1">
                <a:solidFill>
                  <a:srgbClr val="0070C0"/>
                </a:solidFill>
                <a:latin typeface=".VnTime" pitchFamily="34" charset="0"/>
              </a:rPr>
              <a:t>     -</a:t>
            </a:r>
            <a:r>
              <a:rPr lang="en-US" sz="2400" b="1">
                <a:solidFill>
                  <a:srgbClr val="0070C0"/>
                </a:solidFill>
                <a:latin typeface="Times New Roman" pitchFamily="18" charset="0"/>
              </a:rPr>
              <a:t> Nêu nội dung của 6 tranh, khung cảnh diễn ra ở đâu?</a:t>
            </a:r>
            <a:endParaRPr lang="en-US" sz="2400" b="1">
              <a:solidFill>
                <a:srgbClr val="0070C0"/>
              </a:solidFill>
              <a:latin typeface=".VnTime" pitchFamily="34" charset="0"/>
            </a:endParaRPr>
          </a:p>
          <a:p>
            <a:pPr marL="342900" indent="-342900" eaLnBrk="1" hangingPunct="1">
              <a:spcBef>
                <a:spcPts val="600"/>
              </a:spcBef>
              <a:defRPr/>
            </a:pPr>
            <a:r>
              <a:rPr lang="en-US" sz="2400" b="1">
                <a:latin typeface=".VnTime" pitchFamily="34" charset="0"/>
              </a:rPr>
              <a:t>     - </a:t>
            </a:r>
            <a:r>
              <a:rPr lang="en-US" sz="2400" b="1" smtClean="0">
                <a:latin typeface="Times New Roman" pitchFamily="18" charset="0"/>
                <a:cs typeface="Times New Roman" pitchFamily="18" charset="0"/>
              </a:rPr>
              <a:t>Bữa cơm gia đình</a:t>
            </a:r>
            <a:r>
              <a:rPr lang="en-US" sz="2400" b="1" smtClean="0">
                <a:latin typeface=".VnTime" pitchFamily="34" charset="0"/>
              </a:rPr>
              <a:t>, </a:t>
            </a:r>
            <a:r>
              <a:rPr lang="en-US" sz="2400" b="1">
                <a:latin typeface=".VnTime" pitchFamily="34" charset="0"/>
              </a:rPr>
              <a:t>c¶ nhµ qu©y quÇn nãi chuyÖn xem ti vi, c¶ nhµ ®i</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thăm </a:t>
            </a:r>
            <a:r>
              <a:rPr lang="en-US" sz="2400" b="1">
                <a:latin typeface=".VnTime" pitchFamily="34" charset="0"/>
              </a:rPr>
              <a:t>«ng bµ </a:t>
            </a:r>
            <a:r>
              <a:rPr lang="en-US" sz="2400" b="1" smtClean="0">
                <a:latin typeface=".VnTime" pitchFamily="34" charset="0"/>
              </a:rPr>
              <a:t>v</a:t>
            </a:r>
            <a:r>
              <a:rPr lang="en-US" sz="2400" b="1" smtClean="0">
                <a:latin typeface="Times New Roman" pitchFamily="18" charset="0"/>
                <a:cs typeface="Times New Roman" pitchFamily="18" charset="0"/>
              </a:rPr>
              <a:t>ào</a:t>
            </a:r>
            <a:r>
              <a:rPr lang="en-US" sz="2400" b="1" smtClean="0">
                <a:latin typeface=".VnTime" pitchFamily="34" charset="0"/>
              </a:rPr>
              <a:t> </a:t>
            </a:r>
            <a:r>
              <a:rPr lang="en-US" sz="2400" b="1">
                <a:latin typeface=".VnTime" pitchFamily="34" charset="0"/>
              </a:rPr>
              <a:t>ngµy </a:t>
            </a:r>
            <a:r>
              <a:rPr lang="en-US" sz="2400" b="1" smtClean="0">
                <a:latin typeface=".VnTime" pitchFamily="34" charset="0"/>
              </a:rPr>
              <a:t>tÕt. </a:t>
            </a:r>
            <a:r>
              <a:rPr lang="en-US" sz="2400" b="1">
                <a:latin typeface=".VnTime" pitchFamily="34" charset="0"/>
              </a:rPr>
              <a:t>Khung </a:t>
            </a:r>
            <a:r>
              <a:rPr lang="en-US" sz="2400" b="1">
                <a:latin typeface="Times New Roman" pitchFamily="18" charset="0"/>
                <a:cs typeface="Times New Roman" pitchFamily="18" charset="0"/>
              </a:rPr>
              <a:t>cảnh diễn trong nhà, ngoài sân, bãi biển,…</a:t>
            </a:r>
          </a:p>
          <a:p>
            <a:pPr marL="342900" indent="-342900" eaLnBrk="1" hangingPunct="1">
              <a:spcBef>
                <a:spcPts val="600"/>
              </a:spcBef>
              <a:defRPr/>
            </a:pPr>
            <a:r>
              <a:rPr lang="en-US" sz="2800" b="1">
                <a:solidFill>
                  <a:srgbClr val="0070C0"/>
                </a:solidFill>
                <a:latin typeface="Times New Roman" pitchFamily="18" charset="0"/>
                <a:cs typeface="Times New Roman" pitchFamily="18" charset="0"/>
              </a:rPr>
              <a:t>    </a:t>
            </a:r>
            <a:r>
              <a:rPr lang="en-US" sz="2400" b="1">
                <a:solidFill>
                  <a:srgbClr val="0070C0"/>
                </a:solidFill>
                <a:latin typeface="Times New Roman" pitchFamily="18" charset="0"/>
                <a:cs typeface="Times New Roman" pitchFamily="18" charset="0"/>
              </a:rPr>
              <a:t> </a:t>
            </a:r>
            <a:r>
              <a:rPr lang="en-US" sz="2400">
                <a:solidFill>
                  <a:srgbClr val="0070C0"/>
                </a:solidFill>
                <a:latin typeface="Times New Roman" pitchFamily="18" charset="0"/>
                <a:cs typeface="Times New Roman" pitchFamily="18" charset="0"/>
              </a:rPr>
              <a:t>-</a:t>
            </a:r>
            <a:r>
              <a:rPr lang="en-US" sz="2400" b="1">
                <a:solidFill>
                  <a:srgbClr val="0070C0"/>
                </a:solidFill>
                <a:latin typeface="Times New Roman" pitchFamily="18" charset="0"/>
                <a:cs typeface="Times New Roman" pitchFamily="18" charset="0"/>
              </a:rPr>
              <a:t>Bố cục, hình vẽ?</a:t>
            </a:r>
          </a:p>
          <a:p>
            <a:pPr marL="342900" indent="-342900" eaLnBrk="1" hangingPunct="1">
              <a:spcBef>
                <a:spcPts val="600"/>
              </a:spcBef>
              <a:defRPr/>
            </a:pPr>
            <a:r>
              <a:rPr lang="en-US" sz="2400" b="1" kern="0">
                <a:latin typeface=".VnTime" pitchFamily="34" charset="0"/>
              </a:rPr>
              <a:t>      - Bè côc </a:t>
            </a:r>
            <a:r>
              <a:rPr lang="en-US" sz="2400" b="1" kern="0" smtClean="0">
                <a:latin typeface="Times New Roman" pitchFamily="18" charset="0"/>
                <a:cs typeface="Times New Roman" pitchFamily="18" charset="0"/>
              </a:rPr>
              <a:t>hình</a:t>
            </a:r>
            <a:r>
              <a:rPr lang="en-US" sz="2400" b="1" kern="0" smtClean="0">
                <a:latin typeface=".VnTime" pitchFamily="34" charset="0"/>
              </a:rPr>
              <a:t> </a:t>
            </a:r>
            <a:r>
              <a:rPr lang="en-US" sz="2400" b="1" kern="0">
                <a:latin typeface=".VnTime" pitchFamily="34" charset="0"/>
              </a:rPr>
              <a:t>¶nh chÆt chÏ cã sù liªn kÕt c¸c m¶ng </a:t>
            </a:r>
            <a:r>
              <a:rPr lang="en-US" sz="2400" b="1" kern="0" smtClean="0">
                <a:latin typeface="Times New Roman" pitchFamily="18" charset="0"/>
                <a:cs typeface="Times New Roman" pitchFamily="18" charset="0"/>
              </a:rPr>
              <a:t>hình</a:t>
            </a:r>
            <a:r>
              <a:rPr lang="en-US" sz="2400" b="1" kern="0" smtClean="0">
                <a:latin typeface=".VnTime" pitchFamily="34" charset="0"/>
              </a:rPr>
              <a:t> </a:t>
            </a:r>
            <a:r>
              <a:rPr lang="en-US" sz="2400" b="1" kern="0">
                <a:latin typeface=".VnTime" pitchFamily="34" charset="0"/>
              </a:rPr>
              <a:t>chÝnh, </a:t>
            </a:r>
            <a:r>
              <a:rPr lang="en-US" sz="2400" b="1" kern="0" smtClean="0">
                <a:solidFill>
                  <a:schemeClr val="accent4">
                    <a:lumMod val="75000"/>
                  </a:schemeClr>
                </a:solidFill>
                <a:latin typeface="Times New Roman" pitchFamily="18" charset="0"/>
                <a:cs typeface="Times New Roman" pitchFamily="18" charset="0"/>
              </a:rPr>
              <a:t>hình phụ.</a:t>
            </a:r>
            <a:endParaRPr lang="en-US" sz="2800" b="1">
              <a:solidFill>
                <a:schemeClr val="accent4">
                  <a:lumMod val="75000"/>
                </a:schemeClr>
              </a:solidFill>
              <a:latin typeface="Times New Roman" pitchFamily="18" charset="0"/>
              <a:cs typeface="Times New Roman" pitchFamily="18" charset="0"/>
            </a:endParaRPr>
          </a:p>
          <a:p>
            <a:pPr marL="342900" indent="-342900" eaLnBrk="1" hangingPunct="1">
              <a:spcBef>
                <a:spcPct val="20000"/>
              </a:spcBef>
              <a:defRPr/>
            </a:pPr>
            <a:endParaRPr lang="en-US" sz="2800" b="1">
              <a:solidFill>
                <a:srgbClr val="FF3300"/>
              </a:solidFill>
              <a:latin typeface=".VnTime" pitchFamily="34" charset="0"/>
            </a:endParaRPr>
          </a:p>
        </p:txBody>
      </p:sp>
      <p:sp>
        <p:nvSpPr>
          <p:cNvPr id="7176" name="Text Box 8"/>
          <p:cNvSpPr txBox="1">
            <a:spLocks noChangeArrowheads="1"/>
          </p:cNvSpPr>
          <p:nvPr/>
        </p:nvSpPr>
        <p:spPr bwMode="auto">
          <a:xfrm>
            <a:off x="0" y="5638800"/>
            <a:ext cx="9144000" cy="10160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70C0"/>
                </a:solidFill>
                <a:latin typeface="Times New Roman" pitchFamily="18" charset="0"/>
              </a:rPr>
              <a:t>   </a:t>
            </a:r>
            <a:r>
              <a:rPr lang="en-US" sz="2400">
                <a:solidFill>
                  <a:srgbClr val="0070C0"/>
                </a:solidFill>
                <a:latin typeface="Times New Roman" pitchFamily="18" charset="0"/>
              </a:rPr>
              <a:t> - </a:t>
            </a:r>
            <a:r>
              <a:rPr lang="en-US" sz="2400" b="1">
                <a:solidFill>
                  <a:srgbClr val="0070C0"/>
                </a:solidFill>
                <a:latin typeface="Times New Roman" pitchFamily="18" charset="0"/>
              </a:rPr>
              <a:t>Không khí trong tranh được diễn  tả như thế nào ?</a:t>
            </a:r>
          </a:p>
          <a:p>
            <a:pPr eaLnBrk="1" hangingPunct="1">
              <a:spcBef>
                <a:spcPct val="50000"/>
              </a:spcBef>
            </a:pPr>
            <a:r>
              <a:rPr lang="en-US" sz="2400" b="1">
                <a:solidFill>
                  <a:srgbClr val="0070C0"/>
                </a:solidFill>
                <a:latin typeface="Times New Roman" pitchFamily="18" charset="0"/>
              </a:rPr>
              <a:t>     </a:t>
            </a:r>
            <a:r>
              <a:rPr lang="en-US" sz="2400">
                <a:latin typeface="Times New Roman" pitchFamily="18" charset="0"/>
              </a:rPr>
              <a:t>-</a:t>
            </a:r>
            <a:r>
              <a:rPr lang="en-US" sz="2400" b="1">
                <a:latin typeface="Times New Roman" pitchFamily="18" charset="0"/>
              </a:rPr>
              <a:t>Vui vẻ, ấm cúng  và hạnh phúc </a:t>
            </a:r>
          </a:p>
        </p:txBody>
      </p:sp>
      <p:sp>
        <p:nvSpPr>
          <p:cNvPr id="8201" name="Text Box 9"/>
          <p:cNvSpPr txBox="1">
            <a:spLocks noChangeArrowheads="1"/>
          </p:cNvSpPr>
          <p:nvPr/>
        </p:nvSpPr>
        <p:spPr bwMode="auto">
          <a:xfrm>
            <a:off x="304800" y="4419600"/>
            <a:ext cx="8839200" cy="1015663"/>
          </a:xfrm>
          <a:prstGeom prst="rect">
            <a:avLst/>
          </a:prstGeom>
          <a:noFill/>
          <a:ln w="9525">
            <a:noFill/>
            <a:miter lim="800000"/>
            <a:headEnd/>
            <a:tailEnd/>
          </a:ln>
        </p:spPr>
        <p:txBody>
          <a:bodyPr>
            <a:spAutoFit/>
          </a:bodyPr>
          <a:lstStyle/>
          <a:p>
            <a:pPr eaLnBrk="1" hangingPunct="1">
              <a:spcBef>
                <a:spcPct val="50000"/>
              </a:spcBef>
              <a:buFontTx/>
              <a:buChar char="-"/>
            </a:pPr>
            <a:r>
              <a:rPr lang="en-US" sz="2400" b="1">
                <a:solidFill>
                  <a:srgbClr val="0070C0"/>
                </a:solidFill>
                <a:latin typeface="Times New Roman" pitchFamily="18" charset="0"/>
              </a:rPr>
              <a:t>Tranh diễn tả sắc thái tình cảm bằng gam màu gì </a:t>
            </a:r>
            <a:r>
              <a:rPr lang="en-US" sz="2400" b="1" smtClean="0">
                <a:solidFill>
                  <a:srgbClr val="0070C0"/>
                </a:solidFill>
                <a:latin typeface="Times New Roman" pitchFamily="18" charset="0"/>
              </a:rPr>
              <a:t>?</a:t>
            </a:r>
          </a:p>
          <a:p>
            <a:pPr eaLnBrk="1" hangingPunct="1">
              <a:spcBef>
                <a:spcPct val="50000"/>
              </a:spcBef>
              <a:buFontTx/>
              <a:buChar char="-"/>
            </a:pPr>
            <a:r>
              <a:rPr lang="en-US" sz="2400" b="1" smtClean="0">
                <a:solidFill>
                  <a:schemeClr val="accent4">
                    <a:lumMod val="75000"/>
                  </a:schemeClr>
                </a:solidFill>
                <a:latin typeface="Times New Roman" pitchFamily="18" charset="0"/>
              </a:rPr>
              <a:t> </a:t>
            </a:r>
            <a:r>
              <a:rPr lang="en-US" sz="2400" b="1" smtClean="0">
                <a:latin typeface="Times New Roman" pitchFamily="18" charset="0"/>
              </a:rPr>
              <a:t>Tươi </a:t>
            </a:r>
            <a:r>
              <a:rPr lang="en-US" sz="2400" b="1">
                <a:latin typeface="Times New Roman" pitchFamily="18" charset="0"/>
              </a:rPr>
              <a:t>sáng và trầm ấm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1000"/>
                                        <p:tgtEl>
                                          <p:spTgt spid="12">
                                            <p:txEl>
                                              <p:pRg st="1" end="1"/>
                                            </p:txEl>
                                          </p:spTgt>
                                        </p:tgtEl>
                                      </p:cBhvr>
                                    </p:animEffect>
                                    <p:anim calcmode="lin" valueType="num">
                                      <p:cBhvr>
                                        <p:cTn id="1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1000"/>
                                        <p:tgtEl>
                                          <p:spTgt spid="12">
                                            <p:txEl>
                                              <p:pRg st="2" end="2"/>
                                            </p:txEl>
                                          </p:spTgt>
                                        </p:tgtEl>
                                      </p:cBhvr>
                                    </p:animEffect>
                                    <p:anim calcmode="lin" valueType="num">
                                      <p:cBhvr>
                                        <p:cTn id="2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1000"/>
                                        <p:tgtEl>
                                          <p:spTgt spid="12">
                                            <p:txEl>
                                              <p:pRg st="3" end="3"/>
                                            </p:txEl>
                                          </p:spTgt>
                                        </p:tgtEl>
                                      </p:cBhvr>
                                    </p:animEffect>
                                    <p:anim calcmode="lin" valueType="num">
                                      <p:cBhvr>
                                        <p:cTn id="3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8201">
                                            <p:txEl>
                                              <p:pRg st="0" end="0"/>
                                            </p:txEl>
                                          </p:spTgt>
                                        </p:tgtEl>
                                        <p:attrNameLst>
                                          <p:attrName>style.visibility</p:attrName>
                                        </p:attrNameLst>
                                      </p:cBhvr>
                                      <p:to>
                                        <p:strVal val="visible"/>
                                      </p:to>
                                    </p:set>
                                    <p:animEffect transition="in" filter="diamond(in)">
                                      <p:cBhvr>
                                        <p:cTn id="39" dur="2000"/>
                                        <p:tgtEl>
                                          <p:spTgt spid="8201">
                                            <p:txEl>
                                              <p:pRg st="0" end="0"/>
                                            </p:txEl>
                                          </p:spTgt>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8201">
                                            <p:txEl>
                                              <p:pRg st="1" end="1"/>
                                            </p:txEl>
                                          </p:spTgt>
                                        </p:tgtEl>
                                        <p:attrNameLst>
                                          <p:attrName>style.visibility</p:attrName>
                                        </p:attrNameLst>
                                      </p:cBhvr>
                                      <p:to>
                                        <p:strVal val="visible"/>
                                      </p:to>
                                    </p:set>
                                    <p:animEffect transition="in" filter="diamond(in)">
                                      <p:cBhvr>
                                        <p:cTn id="42" dur="2000"/>
                                        <p:tgtEl>
                                          <p:spTgt spid="820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8201">
                                            <p:txEl>
                                              <p:pRg st="1" end="1"/>
                                            </p:txEl>
                                          </p:spTgt>
                                        </p:tgtEl>
                                        <p:attrNameLst>
                                          <p:attrName>style.visibility</p:attrName>
                                        </p:attrNameLst>
                                      </p:cBhvr>
                                      <p:to>
                                        <p:strVal val="visible"/>
                                      </p:to>
                                    </p:set>
                                    <p:animEffect transition="in" filter="diamond(in)">
                                      <p:cBhvr>
                                        <p:cTn id="47" dur="2000"/>
                                        <p:tgtEl>
                                          <p:spTgt spid="820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7176">
                                            <p:txEl>
                                              <p:pRg st="0" end="0"/>
                                            </p:txEl>
                                          </p:spTgt>
                                        </p:tgtEl>
                                        <p:attrNameLst>
                                          <p:attrName>style.visibility</p:attrName>
                                        </p:attrNameLst>
                                      </p:cBhvr>
                                      <p:to>
                                        <p:strVal val="visible"/>
                                      </p:to>
                                    </p:set>
                                    <p:animEffect transition="in" filter="checkerboard(across)">
                                      <p:cBhvr>
                                        <p:cTn id="52" dur="500"/>
                                        <p:tgtEl>
                                          <p:spTgt spid="717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7176">
                                            <p:txEl>
                                              <p:pRg st="1" end="1"/>
                                            </p:txEl>
                                          </p:spTgt>
                                        </p:tgtEl>
                                        <p:attrNameLst>
                                          <p:attrName>style.visibility</p:attrName>
                                        </p:attrNameLst>
                                      </p:cBhvr>
                                      <p:to>
                                        <p:strVal val="visible"/>
                                      </p:to>
                                    </p:set>
                                    <p:animEffect transition="in" filter="diamond(in)">
                                      <p:cBhvr>
                                        <p:cTn id="57" dur="2000"/>
                                        <p:tgtEl>
                                          <p:spTgt spid="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4" name="Picture 4" descr="bi-kich-gia-dinh-vi-cac-con-tranh-nhau-8220bao-hieu8221"/>
          <p:cNvPicPr>
            <a:picLocks noChangeAspect="1" noChangeArrowheads="1"/>
          </p:cNvPicPr>
          <p:nvPr/>
        </p:nvPicPr>
        <p:blipFill>
          <a:blip r:embed="rId2"/>
          <a:srcRect/>
          <a:stretch>
            <a:fillRect/>
          </a:stretch>
        </p:blipFill>
        <p:spPr bwMode="auto">
          <a:xfrm>
            <a:off x="457200" y="0"/>
            <a:ext cx="8305800" cy="6324600"/>
          </a:xfrm>
          <a:prstGeom prst="rect">
            <a:avLst/>
          </a:prstGeom>
          <a:noFill/>
          <a:ln w="9525">
            <a:noFill/>
            <a:miter lim="800000"/>
            <a:headEnd/>
            <a:tailEnd/>
          </a:ln>
        </p:spPr>
      </p:pic>
      <p:pic>
        <p:nvPicPr>
          <p:cNvPr id="317446" name="Picture 6" descr="Picture14"/>
          <p:cNvPicPr>
            <a:picLocks noChangeAspect="1" noChangeArrowheads="1"/>
          </p:cNvPicPr>
          <p:nvPr/>
        </p:nvPicPr>
        <p:blipFill>
          <a:blip r:embed="rId3"/>
          <a:srcRect/>
          <a:stretch>
            <a:fillRect/>
          </a:stretch>
        </p:blipFill>
        <p:spPr bwMode="auto">
          <a:xfrm>
            <a:off x="1905000" y="0"/>
            <a:ext cx="5424488" cy="6324600"/>
          </a:xfrm>
          <a:prstGeom prst="rect">
            <a:avLst/>
          </a:prstGeom>
          <a:noFill/>
          <a:ln w="9525">
            <a:noFill/>
            <a:miter lim="800000"/>
            <a:headEnd/>
            <a:tailEnd/>
          </a:ln>
        </p:spPr>
      </p:pic>
      <p:sp>
        <p:nvSpPr>
          <p:cNvPr id="317445" name="Text Box 5"/>
          <p:cNvSpPr txBox="1">
            <a:spLocks noChangeArrowheads="1"/>
          </p:cNvSpPr>
          <p:nvPr/>
        </p:nvSpPr>
        <p:spPr bwMode="auto">
          <a:xfrm>
            <a:off x="2667000" y="6216650"/>
            <a:ext cx="3962400" cy="641350"/>
          </a:xfrm>
          <a:prstGeom prst="rect">
            <a:avLst/>
          </a:prstGeom>
          <a:noFill/>
          <a:ln w="9525">
            <a:noFill/>
            <a:miter lim="800000"/>
            <a:headEnd/>
            <a:tailEnd/>
          </a:ln>
        </p:spPr>
        <p:txBody>
          <a:bodyPr>
            <a:spAutoFit/>
          </a:bodyPr>
          <a:lstStyle/>
          <a:p>
            <a:pPr algn="l">
              <a:spcBef>
                <a:spcPct val="50000"/>
              </a:spcBef>
            </a:pPr>
            <a:r>
              <a:rPr lang="en-US" sz="3600" u="none"/>
              <a:t>Bữa cơm gia đình</a:t>
            </a:r>
          </a:p>
        </p:txBody>
      </p:sp>
      <p:pic>
        <p:nvPicPr>
          <p:cNvPr id="317449" name="Picture 9"/>
          <p:cNvPicPr>
            <a:picLocks noChangeAspect="1" noChangeArrowheads="1"/>
          </p:cNvPicPr>
          <p:nvPr/>
        </p:nvPicPr>
        <p:blipFill>
          <a:blip r:embed="rId4"/>
          <a:srcRect/>
          <a:stretch>
            <a:fillRect/>
          </a:stretch>
        </p:blipFill>
        <p:spPr bwMode="auto">
          <a:xfrm>
            <a:off x="457200" y="0"/>
            <a:ext cx="8305800" cy="6324600"/>
          </a:xfrm>
          <a:prstGeom prst="rect">
            <a:avLst/>
          </a:prstGeom>
          <a:noFill/>
          <a:ln w="9525">
            <a:noFill/>
            <a:miter lim="800000"/>
            <a:headEnd/>
            <a:tailEnd/>
          </a:ln>
        </p:spPr>
      </p:pic>
      <p:sp>
        <p:nvSpPr>
          <p:cNvPr id="317447" name="Text Box 7"/>
          <p:cNvSpPr txBox="1">
            <a:spLocks noChangeArrowheads="1"/>
          </p:cNvSpPr>
          <p:nvPr/>
        </p:nvSpPr>
        <p:spPr bwMode="auto">
          <a:xfrm>
            <a:off x="2667000" y="6216650"/>
            <a:ext cx="3962400" cy="641350"/>
          </a:xfrm>
          <a:prstGeom prst="rect">
            <a:avLst/>
          </a:prstGeom>
          <a:noFill/>
          <a:ln w="9525">
            <a:noFill/>
            <a:miter lim="800000"/>
            <a:headEnd/>
            <a:tailEnd/>
          </a:ln>
        </p:spPr>
        <p:txBody>
          <a:bodyPr>
            <a:spAutoFit/>
          </a:bodyPr>
          <a:lstStyle/>
          <a:p>
            <a:pPr algn="l">
              <a:spcBef>
                <a:spcPct val="50000"/>
              </a:spcBef>
            </a:pPr>
            <a:r>
              <a:rPr lang="en-US" sz="3600" u="none"/>
              <a:t>Ch</a:t>
            </a:r>
            <a:r>
              <a:rPr lang="en-US" u="none"/>
              <a:t>ân dung</a:t>
            </a:r>
            <a:r>
              <a:rPr lang="en-US" sz="3600" u="none"/>
              <a:t> gia đình</a:t>
            </a:r>
          </a:p>
        </p:txBody>
      </p:sp>
      <p:sp>
        <p:nvSpPr>
          <p:cNvPr id="317450" name="Text Box 10"/>
          <p:cNvSpPr txBox="1">
            <a:spLocks noChangeArrowheads="1"/>
          </p:cNvSpPr>
          <p:nvPr/>
        </p:nvSpPr>
        <p:spPr bwMode="auto">
          <a:xfrm>
            <a:off x="2514600" y="6216650"/>
            <a:ext cx="4343400" cy="641350"/>
          </a:xfrm>
          <a:prstGeom prst="rect">
            <a:avLst/>
          </a:prstGeom>
          <a:noFill/>
          <a:ln w="9525">
            <a:noFill/>
            <a:miter lim="800000"/>
            <a:headEnd/>
            <a:tailEnd/>
          </a:ln>
        </p:spPr>
        <p:txBody>
          <a:bodyPr>
            <a:spAutoFit/>
          </a:bodyPr>
          <a:lstStyle/>
          <a:p>
            <a:pPr algn="l">
              <a:spcBef>
                <a:spcPct val="50000"/>
              </a:spcBef>
            </a:pPr>
            <a:r>
              <a:rPr lang="en-US" sz="3600" u="none"/>
              <a:t>C</a:t>
            </a:r>
            <a:r>
              <a:rPr lang="en-US" u="none"/>
              <a:t>ùng nhau đi dã ngoại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317444"/>
                                        </p:tgtEl>
                                      </p:cBhvr>
                                    </p:animEffect>
                                    <p:set>
                                      <p:cBhvr>
                                        <p:cTn id="11" dur="1" fill="hold">
                                          <p:stCondLst>
                                            <p:cond delay="499"/>
                                          </p:stCondLst>
                                        </p:cTn>
                                        <p:tgtEl>
                                          <p:spTgt spid="317444"/>
                                        </p:tgtEl>
                                        <p:attrNameLst>
                                          <p:attrName>style.visibility</p:attrName>
                                        </p:attrNameLst>
                                      </p:cBhvr>
                                      <p:to>
                                        <p:strVal val="hidden"/>
                                      </p:to>
                                    </p:set>
                                  </p:childTnLst>
                                </p:cTn>
                              </p:par>
                              <p:par>
                                <p:cTn id="12" presetID="3" presetClass="exit" presetSubtype="10" fill="hold" grpId="1" nodeType="withEffect">
                                  <p:stCondLst>
                                    <p:cond delay="0"/>
                                  </p:stCondLst>
                                  <p:childTnLst>
                                    <p:animEffect transition="out" filter="blinds(horizontal)">
                                      <p:cBhvr>
                                        <p:cTn id="13" dur="500"/>
                                        <p:tgtEl>
                                          <p:spTgt spid="317445"/>
                                        </p:tgtEl>
                                      </p:cBhvr>
                                    </p:animEffect>
                                    <p:set>
                                      <p:cBhvr>
                                        <p:cTn id="14" dur="1" fill="hold">
                                          <p:stCondLst>
                                            <p:cond delay="499"/>
                                          </p:stCondLst>
                                        </p:cTn>
                                        <p:tgtEl>
                                          <p:spTgt spid="31744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317446"/>
                                        </p:tgtEl>
                                      </p:cBhvr>
                                    </p:animEffect>
                                    <p:set>
                                      <p:cBhvr>
                                        <p:cTn id="25" dur="1" fill="hold">
                                          <p:stCondLst>
                                            <p:cond delay="499"/>
                                          </p:stCondLst>
                                        </p:cTn>
                                        <p:tgtEl>
                                          <p:spTgt spid="317446"/>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317447"/>
                                        </p:tgtEl>
                                      </p:cBhvr>
                                    </p:animEffect>
                                    <p:set>
                                      <p:cBhvr>
                                        <p:cTn id="28" dur="1" fill="hold">
                                          <p:stCondLst>
                                            <p:cond delay="499"/>
                                          </p:stCondLst>
                                        </p:cTn>
                                        <p:tgtEl>
                                          <p:spTgt spid="31744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317446"/>
                                        </p:tgtEl>
                                      </p:cBhvr>
                                    </p:animEffect>
                                    <p:set>
                                      <p:cBhvr>
                                        <p:cTn id="33" dur="1" fill="hold">
                                          <p:stCondLst>
                                            <p:cond delay="499"/>
                                          </p:stCondLst>
                                        </p:cTn>
                                        <p:tgtEl>
                                          <p:spTgt spid="317446"/>
                                        </p:tgtEl>
                                        <p:attrNameLst>
                                          <p:attrName>style.visibility</p:attrName>
                                        </p:attrNameLst>
                                      </p:cBhvr>
                                      <p:to>
                                        <p:strVal val="hidden"/>
                                      </p:to>
                                    </p:set>
                                  </p:childTnLst>
                                </p:cTn>
                              </p:par>
                              <p:par>
                                <p:cTn id="34" presetID="3" presetClass="exit" presetSubtype="10" fill="hold" grpId="2" nodeType="withEffect">
                                  <p:stCondLst>
                                    <p:cond delay="0"/>
                                  </p:stCondLst>
                                  <p:childTnLst>
                                    <p:animEffect transition="out" filter="blinds(horizontal)">
                                      <p:cBhvr>
                                        <p:cTn id="35" dur="500"/>
                                        <p:tgtEl>
                                          <p:spTgt spid="317447"/>
                                        </p:tgtEl>
                                      </p:cBhvr>
                                    </p:animEffect>
                                    <p:set>
                                      <p:cBhvr>
                                        <p:cTn id="36" dur="1" fill="hold">
                                          <p:stCondLst>
                                            <p:cond delay="499"/>
                                          </p:stCondLst>
                                        </p:cTn>
                                        <p:tgtEl>
                                          <p:spTgt spid="31744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174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7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5" grpId="0"/>
      <p:bldP spid="317445" grpId="1"/>
      <p:bldP spid="317447" grpId="0"/>
      <p:bldP spid="317447" grpId="1"/>
      <p:bldP spid="317447" grpId="2"/>
      <p:bldP spid="3174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8580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sp>
        <p:nvSpPr>
          <p:cNvPr id="17" name="Rectangle 6"/>
          <p:cNvSpPr>
            <a:spLocks noGrp="1" noChangeArrowheads="1"/>
          </p:cNvSpPr>
          <p:nvPr>
            <p:ph type="sldNum" sz="quarter" idx="12"/>
          </p:nvPr>
        </p:nvSpPr>
        <p:spPr>
          <a:xfrm>
            <a:off x="8458200" y="6381750"/>
            <a:ext cx="503238" cy="476250"/>
          </a:xfrm>
          <a:noFill/>
          <a:ln>
            <a:miter lim="800000"/>
            <a:headEnd/>
            <a:tailEnd/>
          </a:ln>
        </p:spPr>
        <p:txBody>
          <a:bodyPr/>
          <a:lstStyle/>
          <a:p>
            <a:fld id="{B39C78D5-C1D4-44F9-B1C4-1F6D04F6954F}" type="slidenum">
              <a:rPr lang="en-US" sz="2200" b="1" smtClean="0">
                <a:solidFill>
                  <a:srgbClr val="FF0000"/>
                </a:solidFill>
                <a:cs typeface="Arial" charset="0"/>
              </a:rPr>
              <a:pPr/>
              <a:t>7</a:t>
            </a:fld>
            <a:endParaRPr lang="en-US" sz="2200" b="1" dirty="0" smtClean="0">
              <a:solidFill>
                <a:srgbClr val="FF0000"/>
              </a:solidFill>
              <a:cs typeface="Arial" charset="0"/>
            </a:endParaRPr>
          </a:p>
        </p:txBody>
      </p:sp>
      <p:sp>
        <p:nvSpPr>
          <p:cNvPr id="18" name="Rectangle 3"/>
          <p:cNvSpPr txBox="1">
            <a:spLocks noChangeArrowheads="1"/>
          </p:cNvSpPr>
          <p:nvPr/>
        </p:nvSpPr>
        <p:spPr bwMode="auto">
          <a:xfrm>
            <a:off x="593725" y="776286"/>
            <a:ext cx="8267700" cy="5410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99FF"/>
              </a:buClr>
              <a:buSzTx/>
              <a:buFont typeface="Wingdings" pitchFamily="2" charset="2"/>
              <a:buNone/>
              <a:tabLst/>
              <a:defRPr/>
            </a:pPr>
            <a:endParaRPr kumimoji="0" lang="en-US" sz="2200" b="0" i="0" u="none" strike="noStrike" kern="0" cap="none" spc="0" normalizeH="0" baseline="0" noProof="0" dirty="0" smtClean="0">
              <a:ln>
                <a:noFill/>
              </a:ln>
              <a:solidFill>
                <a:srgbClr val="163794"/>
              </a:solidFill>
              <a:effectLst/>
              <a:uLnTx/>
              <a:uFillTx/>
              <a:latin typeface="Times New Roman" pitchFamily="18" charset="0"/>
              <a:ea typeface="+mn-ea"/>
              <a:cs typeface="+mn-cs"/>
            </a:endParaRPr>
          </a:p>
          <a:p>
            <a:pPr marL="342900" marR="0" lvl="0" indent="-342900" algn="l" defTabSz="914400" rtl="0" eaLnBrk="1" fontAlgn="base" latinLnBrk="0" hangingPunct="1">
              <a:lnSpc>
                <a:spcPct val="80000"/>
              </a:lnSpc>
              <a:spcBef>
                <a:spcPct val="20000"/>
              </a:spcBef>
              <a:spcAft>
                <a:spcPct val="0"/>
              </a:spcAft>
              <a:buClr>
                <a:srgbClr val="6699FF"/>
              </a:buClr>
              <a:buSzTx/>
              <a:buFont typeface="Wingdings" pitchFamily="2" charset="2"/>
              <a:buChar char="v"/>
              <a:tabLst/>
              <a:defRPr/>
            </a:pPr>
            <a:endParaRPr kumimoji="0" lang="en-US" sz="3200" b="1" i="0" u="none" strike="noStrike" kern="0" cap="none" spc="0" normalizeH="0" baseline="0" noProof="0" dirty="0" smtClean="0">
              <a:ln>
                <a:noFill/>
              </a:ln>
              <a:solidFill>
                <a:srgbClr val="163794"/>
              </a:solidFill>
              <a:effectLst/>
              <a:uLnTx/>
              <a:uFillTx/>
              <a:latin typeface="Times New Roman" pitchFamily="18" charset="0"/>
              <a:ea typeface="+mn-ea"/>
              <a:cs typeface="+mn-cs"/>
            </a:endParaRPr>
          </a:p>
          <a:p>
            <a:pPr marL="742950" marR="0" lvl="1" indent="-285750" algn="l" defTabSz="914400" rtl="0" eaLnBrk="1" fontAlgn="base" latinLnBrk="0" hangingPunct="1">
              <a:lnSpc>
                <a:spcPct val="80000"/>
              </a:lnSpc>
              <a:spcBef>
                <a:spcPct val="20000"/>
              </a:spcBef>
              <a:spcAft>
                <a:spcPct val="0"/>
              </a:spcAft>
              <a:buClr>
                <a:srgbClr val="009999"/>
              </a:buClr>
              <a:buSzTx/>
              <a:buFont typeface="Wingdings" pitchFamily="2" charset="2"/>
              <a:buNone/>
              <a:tabLst/>
              <a:defRPr/>
            </a:pPr>
            <a:r>
              <a:rPr kumimoji="0" lang="en-US" sz="2900" b="0" i="0" u="none" strike="noStrike" kern="0" cap="none" spc="0" normalizeH="0" baseline="0" noProof="0" dirty="0" smtClean="0">
                <a:ln>
                  <a:noFill/>
                </a:ln>
                <a:solidFill>
                  <a:srgbClr val="163794"/>
                </a:solidFill>
                <a:effectLst/>
                <a:uLnTx/>
                <a:uFillTx/>
                <a:latin typeface="Times New Roman" pitchFamily="18" charset="0"/>
              </a:rPr>
              <a:t/>
            </a:r>
            <a:br>
              <a:rPr kumimoji="0" lang="en-US" sz="2900" b="0" i="0" u="none" strike="noStrike" kern="0" cap="none" spc="0" normalizeH="0" baseline="0" noProof="0" dirty="0" smtClean="0">
                <a:ln>
                  <a:noFill/>
                </a:ln>
                <a:solidFill>
                  <a:srgbClr val="163794"/>
                </a:solidFill>
                <a:effectLst/>
                <a:uLnTx/>
                <a:uFillTx/>
                <a:latin typeface="Times New Roman" pitchFamily="18" charset="0"/>
              </a:rPr>
            </a:br>
            <a:endParaRPr kumimoji="0" lang="en-US" sz="2900" b="0" i="0" u="none" strike="noStrike" kern="0" cap="none" spc="0" normalizeH="0" baseline="0" noProof="0" dirty="0" smtClean="0">
              <a:ln>
                <a:noFill/>
              </a:ln>
              <a:solidFill>
                <a:srgbClr val="163794"/>
              </a:solidFill>
              <a:effectLst/>
              <a:uLnTx/>
              <a:uFillTx/>
              <a:latin typeface="Times New Roman" pitchFamily="18" charset="0"/>
            </a:endParaRPr>
          </a:p>
          <a:p>
            <a:pPr marL="742950" marR="0" lvl="1" indent="-285750" algn="l" defTabSz="914400" rtl="0" eaLnBrk="1" fontAlgn="base" latinLnBrk="0" hangingPunct="1">
              <a:lnSpc>
                <a:spcPct val="80000"/>
              </a:lnSpc>
              <a:spcBef>
                <a:spcPct val="20000"/>
              </a:spcBef>
              <a:spcAft>
                <a:spcPct val="0"/>
              </a:spcAft>
              <a:buClr>
                <a:srgbClr val="009999"/>
              </a:buClr>
              <a:buSzTx/>
              <a:buFont typeface="Wingdings" pitchFamily="2" charset="2"/>
              <a:buChar char="§"/>
              <a:tabLst/>
              <a:defRPr/>
            </a:pPr>
            <a:endParaRPr kumimoji="0" lang="en-US" sz="2900" b="0" i="0" u="none" strike="noStrike" kern="0" cap="none" spc="0" normalizeH="0" baseline="0" noProof="0" dirty="0" smtClean="0">
              <a:ln>
                <a:noFill/>
              </a:ln>
              <a:solidFill>
                <a:srgbClr val="163794"/>
              </a:solidFill>
              <a:effectLst/>
              <a:uLnTx/>
              <a:uFillTx/>
              <a:latin typeface="Times New Roman" pitchFamily="18" charset="0"/>
            </a:endParaRPr>
          </a:p>
        </p:txBody>
      </p:sp>
      <p:sp>
        <p:nvSpPr>
          <p:cNvPr id="20" name="AutoShape 15"/>
          <p:cNvSpPr>
            <a:spLocks noChangeArrowheads="1"/>
          </p:cNvSpPr>
          <p:nvPr/>
        </p:nvSpPr>
        <p:spPr bwMode="gray">
          <a:xfrm>
            <a:off x="762000" y="914400"/>
            <a:ext cx="6781800" cy="609600"/>
          </a:xfrm>
          <a:prstGeom prst="roundRect">
            <a:avLst>
              <a:gd name="adj" fmla="val 19046"/>
            </a:avLst>
          </a:prstGeom>
          <a:solidFill>
            <a:schemeClr val="bg1"/>
          </a:solidFill>
          <a:ln w="28575">
            <a:solidFill>
              <a:schemeClr val="accent3"/>
            </a:solidFill>
            <a:round/>
            <a:headEnd/>
            <a:tailEnd/>
          </a:ln>
          <a:effectLst>
            <a:outerShdw dist="107763" dir="2700000" algn="ctr" rotWithShape="0">
              <a:schemeClr val="bg2">
                <a:alpha val="50000"/>
              </a:schemeClr>
            </a:outerShdw>
          </a:effectLst>
        </p:spPr>
        <p:txBody>
          <a:bodyPr anchor="ctr"/>
          <a:lstStyle/>
          <a:p>
            <a:pPr algn="ctr">
              <a:defRPr/>
            </a:pPr>
            <a:r>
              <a:rPr lang="en-US" sz="3500" b="1" smtClean="0">
                <a:solidFill>
                  <a:srgbClr val="FF0000"/>
                </a:solidFill>
                <a:latin typeface="Times New Roman" panose="02020603050405020304" pitchFamily="18" charset="0"/>
                <a:cs typeface="Times New Roman" panose="02020603050405020304" pitchFamily="18" charset="0"/>
              </a:rPr>
              <a:t>CÂU HỎI</a:t>
            </a:r>
            <a:endParaRPr lang="en-US" sz="3500" b="1" dirty="0">
              <a:solidFill>
                <a:srgbClr val="FF0000"/>
              </a:solidFill>
              <a:latin typeface="Times New Roman" panose="02020603050405020304" pitchFamily="18" charset="0"/>
              <a:cs typeface="Times New Roman" panose="02020603050405020304" pitchFamily="18" charset="0"/>
            </a:endParaRPr>
          </a:p>
        </p:txBody>
      </p:sp>
      <p:sp>
        <p:nvSpPr>
          <p:cNvPr id="29" name="AutoShape 6"/>
          <p:cNvSpPr>
            <a:spLocks noChangeArrowheads="1"/>
          </p:cNvSpPr>
          <p:nvPr/>
        </p:nvSpPr>
        <p:spPr bwMode="auto">
          <a:xfrm>
            <a:off x="228600" y="3352800"/>
            <a:ext cx="733425" cy="1214438"/>
          </a:xfrm>
          <a:prstGeom prst="curvedRightArrow">
            <a:avLst>
              <a:gd name="adj1" fmla="val 33117"/>
              <a:gd name="adj2" fmla="val 6623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AutoShape 7"/>
          <p:cNvSpPr>
            <a:spLocks noChangeArrowheads="1"/>
          </p:cNvSpPr>
          <p:nvPr/>
        </p:nvSpPr>
        <p:spPr bwMode="auto">
          <a:xfrm>
            <a:off x="8153400" y="3276600"/>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41" name="Oval 9"/>
          <p:cNvSpPr>
            <a:spLocks noChangeArrowheads="1"/>
          </p:cNvSpPr>
          <p:nvPr/>
        </p:nvSpPr>
        <p:spPr bwMode="auto">
          <a:xfrm>
            <a:off x="685800" y="3276600"/>
            <a:ext cx="3810000" cy="3048000"/>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eaLnBrk="1" hangingPunct="1"/>
            <a:r>
              <a:rPr lang="en-US" sz="1600">
                <a:solidFill>
                  <a:srgbClr val="003399"/>
                </a:solidFill>
                <a:latin typeface="Times New Roman" pitchFamily="18" charset="0"/>
              </a:rPr>
              <a:t> </a:t>
            </a:r>
            <a:endParaRPr lang="en-US"/>
          </a:p>
          <a:p>
            <a:pPr algn="ctr" eaLnBrk="1" hangingPunct="1"/>
            <a:endParaRPr lang="en-US" sz="1600">
              <a:solidFill>
                <a:srgbClr val="003399"/>
              </a:solidFill>
              <a:latin typeface="Times New Roman" pitchFamily="18" charset="0"/>
            </a:endParaRPr>
          </a:p>
          <a:p>
            <a:pPr algn="ctr" eaLnBrk="1" hangingPunct="1"/>
            <a:endParaRPr lang="en-US" sz="1600">
              <a:solidFill>
                <a:srgbClr val="003399"/>
              </a:solidFill>
              <a:latin typeface="Times New Roman" pitchFamily="18" charset="0"/>
            </a:endParaRP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1600">
              <a:solidFill>
                <a:srgbClr val="003399"/>
              </a:solidFill>
              <a:latin typeface="Times New Roman" pitchFamily="18" charset="0"/>
            </a:endParaRPr>
          </a:p>
          <a:p>
            <a:pPr algn="ctr" eaLnBrk="1" hangingPunct="1"/>
            <a:r>
              <a:rPr lang="en-US" sz="1600">
                <a:solidFill>
                  <a:srgbClr val="003399"/>
                </a:solidFill>
                <a:latin typeface="Times New Roman" pitchFamily="18" charset="0"/>
              </a:rPr>
              <a:t> </a:t>
            </a:r>
          </a:p>
        </p:txBody>
      </p:sp>
      <p:sp>
        <p:nvSpPr>
          <p:cNvPr id="44" name="Oval 14"/>
          <p:cNvSpPr>
            <a:spLocks noChangeArrowheads="1"/>
          </p:cNvSpPr>
          <p:nvPr/>
        </p:nvSpPr>
        <p:spPr bwMode="auto">
          <a:xfrm>
            <a:off x="4572000" y="3429000"/>
            <a:ext cx="3657600" cy="2971800"/>
          </a:xfrm>
          <a:prstGeom prst="ellipse">
            <a:avLst/>
          </a:prstGeom>
          <a:solidFill>
            <a:schemeClr val="tx2">
              <a:lumMod val="20000"/>
              <a:lumOff val="8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1" hangingPunct="1"/>
            <a:r>
              <a:rPr lang="en-US" sz="1600">
                <a:solidFill>
                  <a:srgbClr val="003399"/>
                </a:solidFill>
                <a:latin typeface="Times New Roman" pitchFamily="18" charset="0"/>
              </a:rPr>
              <a:t> </a:t>
            </a: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1600">
              <a:solidFill>
                <a:srgbClr val="003399"/>
              </a:solidFill>
              <a:latin typeface="Times New Roman" pitchFamily="18" charset="0"/>
            </a:endParaRPr>
          </a:p>
          <a:p>
            <a:pPr algn="ctr" eaLnBrk="1" hangingPunct="1">
              <a:buFontTx/>
              <a:buChar char="-"/>
            </a:pPr>
            <a:endParaRPr lang="en-US" sz="2400" b="1">
              <a:latin typeface="Times New Roman" pitchFamily="18" charset="0"/>
            </a:endParaRPr>
          </a:p>
        </p:txBody>
      </p:sp>
      <p:sp>
        <p:nvSpPr>
          <p:cNvPr id="46" name="AutoShape 14"/>
          <p:cNvSpPr>
            <a:spLocks noChangeArrowheads="1"/>
          </p:cNvSpPr>
          <p:nvPr/>
        </p:nvSpPr>
        <p:spPr bwMode="gray">
          <a:xfrm>
            <a:off x="1066800" y="3886200"/>
            <a:ext cx="2971800" cy="1752600"/>
          </a:xfrm>
          <a:prstGeom prst="roundRect">
            <a:avLst>
              <a:gd name="adj" fmla="val 19046"/>
            </a:avLst>
          </a:prstGeom>
          <a:noFill/>
          <a:ln w="28575">
            <a:noFill/>
            <a:round/>
            <a:headEnd/>
            <a:tailEnd/>
          </a:ln>
          <a:effectLst>
            <a:outerShdw dist="107763" dir="2700000" algn="ctr" rotWithShape="0">
              <a:schemeClr val="bg2">
                <a:alpha val="50000"/>
              </a:schemeClr>
            </a:outerShdw>
          </a:effectLst>
        </p:spPr>
        <p:txBody>
          <a:bodyPr anchor="ctr"/>
          <a:lstStyle/>
          <a:p>
            <a:pPr algn="ctr" eaLnBrk="1" hangingPunct="1">
              <a:spcBef>
                <a:spcPct val="50000"/>
              </a:spcBef>
            </a:pPr>
            <a:r>
              <a:rPr lang="en-US" sz="3000" b="1" dirty="0" err="1" smtClean="0">
                <a:latin typeface="Times New Roman" panose="02020603050405020304" pitchFamily="18" charset="0"/>
                <a:cs typeface="Times New Roman" panose="02020603050405020304" pitchFamily="18" charset="0"/>
              </a:rPr>
              <a:t>Thường ngày gia đình em có những hoạt động nào ?</a:t>
            </a:r>
          </a:p>
        </p:txBody>
      </p:sp>
      <p:sp>
        <p:nvSpPr>
          <p:cNvPr id="47" name="AutoShape 14"/>
          <p:cNvSpPr>
            <a:spLocks noChangeArrowheads="1"/>
          </p:cNvSpPr>
          <p:nvPr/>
        </p:nvSpPr>
        <p:spPr bwMode="gray">
          <a:xfrm>
            <a:off x="5257800" y="3962400"/>
            <a:ext cx="2514600" cy="1600200"/>
          </a:xfrm>
          <a:prstGeom prst="roundRect">
            <a:avLst>
              <a:gd name="adj" fmla="val 19046"/>
            </a:avLst>
          </a:prstGeom>
          <a:noFill/>
          <a:ln w="28575">
            <a:noFill/>
            <a:round/>
            <a:headEnd/>
            <a:tailEnd/>
          </a:ln>
          <a:effectLst>
            <a:outerShdw dist="107763" dir="2700000" algn="ctr" rotWithShape="0">
              <a:schemeClr val="bg2">
                <a:alpha val="50000"/>
              </a:schemeClr>
            </a:outerShdw>
          </a:effectLst>
        </p:spPr>
        <p:txBody>
          <a:bodyPr anchor="ctr"/>
          <a:lstStyle/>
          <a:p>
            <a:pPr algn="ctr" eaLnBrk="1" hangingPunct="1">
              <a:spcBef>
                <a:spcPct val="50000"/>
              </a:spcBef>
            </a:pPr>
            <a:r>
              <a:rPr lang="en-US" sz="3000" b="1" dirty="0" err="1" smtClean="0">
                <a:solidFill>
                  <a:srgbClr val="660066"/>
                </a:solidFill>
                <a:latin typeface="Times New Roman" panose="02020603050405020304" pitchFamily="18" charset="0"/>
                <a:cs typeface="Times New Roman" panose="02020603050405020304" pitchFamily="18" charset="0"/>
              </a:rPr>
              <a:t>Vẽ về đề tài </a:t>
            </a:r>
            <a:r>
              <a:rPr lang="en-US" sz="3000" b="1" err="1" smtClean="0">
                <a:solidFill>
                  <a:srgbClr val="660066"/>
                </a:solidFill>
                <a:latin typeface="Times New Roman" panose="02020603050405020304" pitchFamily="18" charset="0"/>
                <a:cs typeface="Times New Roman" panose="02020603050405020304" pitchFamily="18" charset="0"/>
              </a:rPr>
              <a:t>gia </a:t>
            </a:r>
            <a:r>
              <a:rPr lang="en-US" sz="3000" b="1" smtClean="0">
                <a:solidFill>
                  <a:srgbClr val="660066"/>
                </a:solidFill>
                <a:latin typeface="Times New Roman" panose="02020603050405020304" pitchFamily="18" charset="0"/>
                <a:cs typeface="Times New Roman" panose="02020603050405020304" pitchFamily="18" charset="0"/>
              </a:rPr>
              <a:t>đình, </a:t>
            </a:r>
            <a:r>
              <a:rPr lang="en-US" sz="3000" b="1" dirty="0" err="1" smtClean="0">
                <a:solidFill>
                  <a:srgbClr val="660066"/>
                </a:solidFill>
                <a:latin typeface="Times New Roman" panose="02020603050405020304" pitchFamily="18" charset="0"/>
                <a:cs typeface="Times New Roman" panose="02020603050405020304" pitchFamily="18" charset="0"/>
              </a:rPr>
              <a:t>em sẽ vẽ nội dung gì ? </a:t>
            </a:r>
          </a:p>
        </p:txBody>
      </p:sp>
      <p:sp>
        <p:nvSpPr>
          <p:cNvPr id="48" name="Freeform 9"/>
          <p:cNvSpPr>
            <a:spLocks/>
          </p:cNvSpPr>
          <p:nvPr/>
        </p:nvSpPr>
        <p:spPr bwMode="gray">
          <a:xfrm flipH="1">
            <a:off x="533400" y="1295400"/>
            <a:ext cx="1295400" cy="190500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2">
              <a:lumMod val="60000"/>
              <a:lumOff val="40000"/>
            </a:schemeClr>
          </a:solidFill>
          <a:ln>
            <a:solidFill>
              <a:schemeClr val="tx2">
                <a:lumMod val="75000"/>
              </a:schemeClr>
            </a:solidFill>
          </a:ln>
          <a:extLst/>
        </p:spPr>
        <p:txBody>
          <a:bodyPr/>
          <a:lstStyle/>
          <a:p>
            <a:pPr>
              <a:defRPr/>
            </a:pPr>
            <a:endParaRPr lang="en-US">
              <a:cs typeface="+mn-cs"/>
            </a:endParaRPr>
          </a:p>
        </p:txBody>
      </p:sp>
      <p:sp>
        <p:nvSpPr>
          <p:cNvPr id="49" name="Freeform 7"/>
          <p:cNvSpPr>
            <a:spLocks/>
          </p:cNvSpPr>
          <p:nvPr/>
        </p:nvSpPr>
        <p:spPr bwMode="gray">
          <a:xfrm>
            <a:off x="7848600" y="1066800"/>
            <a:ext cx="990600" cy="213360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2">
              <a:lumMod val="60000"/>
              <a:lumOff val="40000"/>
            </a:schemeClr>
          </a:solidFill>
          <a:ln>
            <a:solidFill>
              <a:schemeClr val="tx2">
                <a:lumMod val="75000"/>
              </a:schemeClr>
            </a:solidFill>
          </a:ln>
          <a:extLst/>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50" name="Oval 13"/>
          <p:cNvSpPr>
            <a:spLocks noChangeArrowheads="1"/>
          </p:cNvSpPr>
          <p:nvPr/>
        </p:nvSpPr>
        <p:spPr bwMode="gray">
          <a:xfrm>
            <a:off x="5105400" y="1981200"/>
            <a:ext cx="2743200" cy="1295400"/>
          </a:xfrm>
          <a:prstGeom prst="ellipse">
            <a:avLst/>
          </a:prstGeom>
          <a:gradFill rotWithShape="1">
            <a:gsLst>
              <a:gs pos="0">
                <a:schemeClr val="hlink">
                  <a:gamma/>
                  <a:tint val="44314"/>
                  <a:invGamma/>
                </a:schemeClr>
              </a:gs>
              <a:gs pos="100000">
                <a:schemeClr val="hlink"/>
              </a:gs>
            </a:gsLst>
            <a:lin ang="2700000" scaled="1"/>
          </a:gradFill>
          <a:ln>
            <a:noFill/>
          </a:ln>
          <a:effectLst/>
          <a:extLst/>
        </p:spPr>
        <p:txBody>
          <a:bodyPr wrap="none" anchor="ctr"/>
          <a:lstStyle/>
          <a:p>
            <a:pPr>
              <a:defRPr/>
            </a:pPr>
            <a:endParaRPr lang="en-US">
              <a:cs typeface="+mn-cs"/>
            </a:endParaRPr>
          </a:p>
        </p:txBody>
      </p:sp>
      <p:sp>
        <p:nvSpPr>
          <p:cNvPr id="51" name="Oval 15"/>
          <p:cNvSpPr>
            <a:spLocks noChangeArrowheads="1"/>
          </p:cNvSpPr>
          <p:nvPr/>
        </p:nvSpPr>
        <p:spPr bwMode="gray">
          <a:xfrm>
            <a:off x="5181600" y="2209800"/>
            <a:ext cx="2590800" cy="809955"/>
          </a:xfrm>
          <a:prstGeom prst="ellipse">
            <a:avLst/>
          </a:prstGeom>
          <a:noFill/>
          <a:ln>
            <a:solidFill>
              <a:schemeClr val="accent3"/>
            </a:solidFill>
          </a:ln>
          <a:effectLst/>
          <a:extLst/>
        </p:spPr>
        <p:txBody>
          <a:bodyPr vert="eaVert" wrap="none" anchor="ctr"/>
          <a:lstStyle/>
          <a:p>
            <a:pPr>
              <a:defRPr/>
            </a:pPr>
            <a:endParaRPr lang="en-US">
              <a:cs typeface="+mn-cs"/>
            </a:endParaRPr>
          </a:p>
        </p:txBody>
      </p:sp>
      <p:sp>
        <p:nvSpPr>
          <p:cNvPr id="52" name="Text Box 18"/>
          <p:cNvSpPr txBox="1">
            <a:spLocks noChangeArrowheads="1"/>
          </p:cNvSpPr>
          <p:nvPr/>
        </p:nvSpPr>
        <p:spPr bwMode="auto">
          <a:xfrm>
            <a:off x="5257800" y="2438400"/>
            <a:ext cx="2590800" cy="553998"/>
          </a:xfrm>
          <a:prstGeom prst="rect">
            <a:avLst/>
          </a:prstGeom>
          <a:noFill/>
          <a:ln w="9525">
            <a:noFill/>
            <a:miter lim="800000"/>
            <a:headEnd/>
            <a:tailEnd/>
          </a:ln>
        </p:spPr>
        <p:txBody>
          <a:bodyPr wrap="square">
            <a:spAutoFit/>
          </a:bodyPr>
          <a:lstStyle/>
          <a:p>
            <a:pPr algn="ctr" eaLnBrk="0" hangingPunct="0"/>
            <a:r>
              <a:rPr lang="en-US" sz="3000" b="1" smtClean="0">
                <a:solidFill>
                  <a:srgbClr val="000000"/>
                </a:solidFill>
                <a:latin typeface="Times New Roman" pitchFamily="18" charset="0"/>
                <a:cs typeface="Times New Roman" pitchFamily="18" charset="0"/>
              </a:rPr>
              <a:t>CÂU HỎI 2</a:t>
            </a:r>
            <a:endParaRPr lang="en-US" sz="3000" dirty="0">
              <a:solidFill>
                <a:srgbClr val="000000"/>
              </a:solidFill>
              <a:latin typeface="Times New Roman" pitchFamily="18" charset="0"/>
              <a:cs typeface="Times New Roman" pitchFamily="18" charset="0"/>
            </a:endParaRPr>
          </a:p>
        </p:txBody>
      </p:sp>
      <p:sp>
        <p:nvSpPr>
          <p:cNvPr id="53" name="Oval 13"/>
          <p:cNvSpPr>
            <a:spLocks noChangeArrowheads="1"/>
          </p:cNvSpPr>
          <p:nvPr/>
        </p:nvSpPr>
        <p:spPr bwMode="gray">
          <a:xfrm>
            <a:off x="2057400" y="2250846"/>
            <a:ext cx="2185706" cy="873354"/>
          </a:xfrm>
          <a:prstGeom prst="ellipse">
            <a:avLst/>
          </a:prstGeom>
          <a:gradFill rotWithShape="1">
            <a:gsLst>
              <a:gs pos="0">
                <a:schemeClr val="hlink">
                  <a:gamma/>
                  <a:tint val="44314"/>
                  <a:invGamma/>
                </a:schemeClr>
              </a:gs>
              <a:gs pos="100000">
                <a:schemeClr val="hlink"/>
              </a:gs>
            </a:gsLst>
            <a:lin ang="2700000" scaled="1"/>
          </a:gradFill>
          <a:ln>
            <a:noFill/>
          </a:ln>
          <a:effectLst/>
          <a:extLst/>
        </p:spPr>
        <p:txBody>
          <a:bodyPr wrap="none" anchor="ctr"/>
          <a:lstStyle/>
          <a:p>
            <a:pPr>
              <a:defRPr/>
            </a:pPr>
            <a:endParaRPr lang="en-US">
              <a:cs typeface="+mn-cs"/>
            </a:endParaRPr>
          </a:p>
        </p:txBody>
      </p:sp>
      <p:sp>
        <p:nvSpPr>
          <p:cNvPr id="54" name="Oval 15"/>
          <p:cNvSpPr>
            <a:spLocks noChangeArrowheads="1"/>
          </p:cNvSpPr>
          <p:nvPr/>
        </p:nvSpPr>
        <p:spPr bwMode="gray">
          <a:xfrm>
            <a:off x="1828800" y="1981200"/>
            <a:ext cx="2743200" cy="1219199"/>
          </a:xfrm>
          <a:prstGeom prst="ellipse">
            <a:avLst/>
          </a:prstGeom>
          <a:solidFill>
            <a:srgbClr val="92D050"/>
          </a:solidFill>
          <a:ln>
            <a:noFill/>
          </a:ln>
          <a:effectLst/>
          <a:extLst/>
        </p:spPr>
        <p:txBody>
          <a:bodyPr vert="eaVert" wrap="none" anchor="ctr"/>
          <a:lstStyle/>
          <a:p>
            <a:pPr>
              <a:defRPr/>
            </a:pPr>
            <a:endParaRPr lang="en-US">
              <a:cs typeface="+mn-cs"/>
            </a:endParaRPr>
          </a:p>
        </p:txBody>
      </p:sp>
      <p:sp>
        <p:nvSpPr>
          <p:cNvPr id="55" name="Text Box 18"/>
          <p:cNvSpPr txBox="1">
            <a:spLocks noChangeArrowheads="1"/>
          </p:cNvSpPr>
          <p:nvPr/>
        </p:nvSpPr>
        <p:spPr bwMode="auto">
          <a:xfrm>
            <a:off x="2133600" y="2390124"/>
            <a:ext cx="2133600" cy="553998"/>
          </a:xfrm>
          <a:prstGeom prst="rect">
            <a:avLst/>
          </a:prstGeom>
          <a:noFill/>
          <a:ln w="9525">
            <a:noFill/>
            <a:miter lim="800000"/>
            <a:headEnd/>
            <a:tailEnd/>
          </a:ln>
        </p:spPr>
        <p:txBody>
          <a:bodyPr wrap="square">
            <a:spAutoFit/>
          </a:bodyPr>
          <a:lstStyle/>
          <a:p>
            <a:pPr algn="ctr" eaLnBrk="0" hangingPunct="0"/>
            <a:r>
              <a:rPr lang="en-US" sz="3000" b="1" smtClean="0">
                <a:solidFill>
                  <a:srgbClr val="000000"/>
                </a:solidFill>
                <a:latin typeface="Times New Roman" pitchFamily="18" charset="0"/>
                <a:cs typeface="Times New Roman" pitchFamily="18" charset="0"/>
              </a:rPr>
              <a:t>CÂU HỎI 1</a:t>
            </a:r>
            <a:endParaRPr lang="en-US" sz="3000" dirty="0">
              <a:solidFill>
                <a:srgbClr val="000000"/>
              </a:solidFill>
              <a:latin typeface="Times New Roman" pitchFamily="18" charset="0"/>
              <a:cs typeface="Times New Roman" pitchFamily="18" charset="0"/>
            </a:endParaRPr>
          </a:p>
        </p:txBody>
      </p:sp>
      <p:sp>
        <p:nvSpPr>
          <p:cNvPr id="56" name="Text Box 28"/>
          <p:cNvSpPr txBox="1">
            <a:spLocks noChangeArrowheads="1"/>
          </p:cNvSpPr>
          <p:nvPr/>
        </p:nvSpPr>
        <p:spPr bwMode="auto">
          <a:xfrm>
            <a:off x="3733800" y="76200"/>
            <a:ext cx="4495800" cy="630942"/>
          </a:xfrm>
          <a:prstGeom prst="rect">
            <a:avLst/>
          </a:prstGeom>
          <a:solidFill>
            <a:schemeClr val="accent2">
              <a:lumMod val="20000"/>
              <a:lumOff val="80000"/>
            </a:schemeClr>
          </a:solidFill>
          <a:ln w="9525" algn="ctr">
            <a:noFill/>
            <a:miter lim="800000"/>
            <a:headEnd/>
            <a:tailEnd/>
          </a:ln>
        </p:spPr>
        <p:txBody>
          <a:bodyPr wrap="square">
            <a:spAutoFit/>
          </a:bodyPr>
          <a:lstStyle/>
          <a:p>
            <a:pPr algn="ctr"/>
            <a:r>
              <a:rPr lang="en-US" sz="3500" b="1" smtClean="0">
                <a:solidFill>
                  <a:srgbClr val="FF0000"/>
                </a:solidFill>
                <a:latin typeface="Times New Roman" pitchFamily="18" charset="0"/>
                <a:cs typeface="Times New Roman" pitchFamily="18" charset="0"/>
              </a:rPr>
              <a:t>ĐỀ TÀI GIA ĐÌNH</a:t>
            </a:r>
            <a:endParaRPr lang="en-US" sz="35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2000" fill="hold"/>
                                        <p:tgtEl>
                                          <p:spTgt spid="29"/>
                                        </p:tgtEl>
                                        <p:attrNameLst>
                                          <p:attrName>ppt_w</p:attrName>
                                        </p:attrNameLst>
                                      </p:cBhvr>
                                      <p:tavLst>
                                        <p:tav tm="0">
                                          <p:val>
                                            <p:strVal val="#ppt_w*0.70"/>
                                          </p:val>
                                        </p:tav>
                                        <p:tav tm="100000">
                                          <p:val>
                                            <p:strVal val="#ppt_w"/>
                                          </p:val>
                                        </p:tav>
                                      </p:tavLst>
                                    </p:anim>
                                    <p:anim calcmode="lin" valueType="num">
                                      <p:cBhvr>
                                        <p:cTn id="8" dur="2000" fill="hold"/>
                                        <p:tgtEl>
                                          <p:spTgt spid="29"/>
                                        </p:tgtEl>
                                        <p:attrNameLst>
                                          <p:attrName>ppt_h</p:attrName>
                                        </p:attrNameLst>
                                      </p:cBhvr>
                                      <p:tavLst>
                                        <p:tav tm="0">
                                          <p:val>
                                            <p:strVal val="#ppt_h"/>
                                          </p:val>
                                        </p:tav>
                                        <p:tav tm="100000">
                                          <p:val>
                                            <p:strVal val="#ppt_h"/>
                                          </p:val>
                                        </p:tav>
                                      </p:tavLst>
                                    </p:anim>
                                    <p:animEffect transition="in" filter="fade">
                                      <p:cBhvr>
                                        <p:cTn id="9" dur="2000"/>
                                        <p:tgtEl>
                                          <p:spTgt spid="2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strVal val="#ppt_w*0.70"/>
                                          </p:val>
                                        </p:tav>
                                        <p:tav tm="100000">
                                          <p:val>
                                            <p:strVal val="#ppt_w"/>
                                          </p:val>
                                        </p:tav>
                                      </p:tavLst>
                                    </p:anim>
                                    <p:anim calcmode="lin" valueType="num">
                                      <p:cBhvr>
                                        <p:cTn id="13" dur="1000" fill="hold"/>
                                        <p:tgtEl>
                                          <p:spTgt spid="30"/>
                                        </p:tgtEl>
                                        <p:attrNameLst>
                                          <p:attrName>ppt_h</p:attrName>
                                        </p:attrNameLst>
                                      </p:cBhvr>
                                      <p:tavLst>
                                        <p:tav tm="0">
                                          <p:val>
                                            <p:strVal val="#ppt_h"/>
                                          </p:val>
                                        </p:tav>
                                        <p:tav tm="100000">
                                          <p:val>
                                            <p:strVal val="#ppt_h"/>
                                          </p:val>
                                        </p:tav>
                                      </p:tavLst>
                                    </p:anim>
                                    <p:animEffect transition="in" filter="fade">
                                      <p:cBhvr>
                                        <p:cTn id="1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85800"/>
            <a:ext cx="91440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5" name="Text Box 28"/>
          <p:cNvSpPr txBox="1">
            <a:spLocks noChangeArrowheads="1"/>
          </p:cNvSpPr>
          <p:nvPr/>
        </p:nvSpPr>
        <p:spPr bwMode="auto">
          <a:xfrm>
            <a:off x="3581400" y="152400"/>
            <a:ext cx="4495800" cy="519113"/>
          </a:xfrm>
          <a:prstGeom prst="rect">
            <a:avLst/>
          </a:prstGeom>
          <a:solidFill>
            <a:schemeClr val="bg1"/>
          </a:solidFill>
          <a:ln w="9525" algn="ctr">
            <a:noFill/>
            <a:miter lim="800000"/>
            <a:headEnd/>
            <a:tailEnd/>
          </a:ln>
        </p:spPr>
        <p:txBody>
          <a:bodyPr wrap="square">
            <a:spAutoFit/>
          </a:bodyPr>
          <a:lstStyle/>
          <a:p>
            <a:pPr algn="ctr"/>
            <a:r>
              <a:rPr lang="en-US" sz="2800" b="1" smtClean="0">
                <a:solidFill>
                  <a:srgbClr val="FF0000"/>
                </a:solidFill>
                <a:latin typeface="Times New Roman" pitchFamily="18" charset="0"/>
                <a:cs typeface="Times New Roman" pitchFamily="18" charset="0"/>
              </a:rPr>
              <a:t>ĐỀ TÀI GIA ĐÌNH</a:t>
            </a:r>
            <a:endParaRPr lang="en-US" sz="2800" b="1">
              <a:solidFill>
                <a:srgbClr val="FF0000"/>
              </a:solidFill>
              <a:latin typeface="Times New Roman" pitchFamily="18" charset="0"/>
              <a:cs typeface="Times New Roman" pitchFamily="18" charset="0"/>
            </a:endParaRPr>
          </a:p>
        </p:txBody>
      </p:sp>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sp>
        <p:nvSpPr>
          <p:cNvPr id="31" name="AutoShape 12"/>
          <p:cNvSpPr>
            <a:spLocks noChangeArrowheads="1"/>
          </p:cNvSpPr>
          <p:nvPr/>
        </p:nvSpPr>
        <p:spPr bwMode="gray">
          <a:xfrm>
            <a:off x="381000" y="2209800"/>
            <a:ext cx="8305800" cy="4191000"/>
          </a:xfrm>
          <a:prstGeom prst="roundRect">
            <a:avLst>
              <a:gd name="adj" fmla="val 19046"/>
            </a:avLst>
          </a:prstGeom>
          <a:solidFill>
            <a:schemeClr val="bg1"/>
          </a:solidFill>
          <a:ln w="28575">
            <a:solidFill>
              <a:schemeClr val="accent1">
                <a:lumMod val="75000"/>
              </a:schemeClr>
            </a:solidFill>
            <a:round/>
            <a:headEnd/>
            <a:tailEnd/>
          </a:ln>
          <a:effectLst>
            <a:outerShdw dist="107763" dir="2700000" algn="ctr" rotWithShape="0">
              <a:schemeClr val="bg2">
                <a:alpha val="50000"/>
              </a:schemeClr>
            </a:outerShdw>
          </a:effectLst>
        </p:spPr>
        <p:txBody>
          <a:bodyPr wrap="square" anchor="ctr"/>
          <a:lstStyle/>
          <a:p>
            <a:pPr algn="ctr">
              <a:defRPr/>
            </a:pPr>
            <a:r>
              <a:rPr lang="en-US" sz="3500" b="1" smtClean="0">
                <a:solidFill>
                  <a:schemeClr val="tx1">
                    <a:lumMod val="60000"/>
                    <a:lumOff val="40000"/>
                  </a:schemeClr>
                </a:solidFill>
                <a:latin typeface="Times New Roman" panose="02020603050405020304" pitchFamily="18" charset="0"/>
                <a:cs typeface="Times New Roman" panose="02020603050405020304" pitchFamily="18" charset="0"/>
              </a:rPr>
              <a:t>Vẽ tranh đề tài gia đình cần phải thể hiện được nội dung chủ đề, bố cục hình ảnh cần chặt chẽ, có sự liên kết với các hình chính, hình phụ; màu sắc có màu đậm, nhạt, trung gian tương phản với nhau; thể hiện được không khí ấm áp vui vẻ của gia đình</a:t>
            </a:r>
            <a:r>
              <a:rPr lang="en-US" sz="3000" b="1" smtClean="0">
                <a:solidFill>
                  <a:schemeClr val="tx1">
                    <a:lumMod val="60000"/>
                    <a:lumOff val="40000"/>
                  </a:schemeClr>
                </a:solidFill>
                <a:latin typeface="Times New Roman" panose="02020603050405020304" pitchFamily="18" charset="0"/>
                <a:cs typeface="Times New Roman" panose="02020603050405020304" pitchFamily="18" charset="0"/>
              </a:rPr>
              <a:t>.  </a:t>
            </a:r>
            <a:endParaRPr lang="en-US" sz="3000" b="1"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sp>
        <p:nvSpPr>
          <p:cNvPr id="33" name="Oval 32"/>
          <p:cNvSpPr/>
          <p:nvPr/>
        </p:nvSpPr>
        <p:spPr>
          <a:xfrm>
            <a:off x="76200" y="838200"/>
            <a:ext cx="8534400" cy="609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pPr>
            <a:r>
              <a:rPr lang="en-US" sz="3000" b="1" smtClean="0">
                <a:solidFill>
                  <a:srgbClr val="FF0000"/>
                </a:solidFill>
                <a:latin typeface="Times New Roman" pitchFamily="18" charset="0"/>
              </a:rPr>
              <a:t>I/ </a:t>
            </a:r>
            <a:r>
              <a:rPr lang="en-US" sz="3000" b="1" u="sng" smtClean="0">
                <a:solidFill>
                  <a:srgbClr val="FF0000"/>
                </a:solidFill>
                <a:latin typeface="Times New Roman" pitchFamily="18" charset="0"/>
              </a:rPr>
              <a:t>Tìm và chọn nội dung đề tài :</a:t>
            </a:r>
            <a:endParaRPr lang="en-US" sz="3000" b="1" u="sng">
              <a:solidFill>
                <a:srgbClr val="FF0000"/>
              </a:solidFill>
              <a:latin typeface="Times New Roman" pitchFamily="18" charset="0"/>
            </a:endParaRPr>
          </a:p>
        </p:txBody>
      </p:sp>
      <p:sp>
        <p:nvSpPr>
          <p:cNvPr id="17" name="Oval 13"/>
          <p:cNvSpPr>
            <a:spLocks noChangeArrowheads="1"/>
          </p:cNvSpPr>
          <p:nvPr/>
        </p:nvSpPr>
        <p:spPr bwMode="gray">
          <a:xfrm>
            <a:off x="2286000" y="1524000"/>
            <a:ext cx="3657600" cy="533400"/>
          </a:xfrm>
          <a:prstGeom prst="ellipse">
            <a:avLst/>
          </a:prstGeom>
          <a:solidFill>
            <a:schemeClr val="accent3"/>
          </a:solidFill>
          <a:ln>
            <a:noFill/>
          </a:ln>
          <a:effectLst/>
          <a:extLst/>
        </p:spPr>
        <p:txBody>
          <a:bodyPr wrap="none" anchor="ctr"/>
          <a:lstStyle/>
          <a:p>
            <a:pPr>
              <a:defRPr/>
            </a:pPr>
            <a:endParaRPr lang="en-US">
              <a:cs typeface="+mn-cs"/>
            </a:endParaRPr>
          </a:p>
        </p:txBody>
      </p:sp>
      <p:sp>
        <p:nvSpPr>
          <p:cNvPr id="19" name="Text Box 18"/>
          <p:cNvSpPr txBox="1">
            <a:spLocks noChangeArrowheads="1"/>
          </p:cNvSpPr>
          <p:nvPr/>
        </p:nvSpPr>
        <p:spPr bwMode="auto">
          <a:xfrm>
            <a:off x="2743200" y="1371600"/>
            <a:ext cx="2438400" cy="553998"/>
          </a:xfrm>
          <a:prstGeom prst="rect">
            <a:avLst/>
          </a:prstGeom>
          <a:noFill/>
          <a:ln w="9525">
            <a:noFill/>
            <a:miter lim="800000"/>
            <a:headEnd/>
            <a:tailEnd/>
          </a:ln>
        </p:spPr>
        <p:txBody>
          <a:bodyPr wrap="square">
            <a:spAutoFit/>
          </a:bodyPr>
          <a:lstStyle/>
          <a:p>
            <a:pPr algn="ctr" eaLnBrk="0" hangingPunct="0"/>
            <a:r>
              <a:rPr lang="en-US" sz="3000" b="1" smtClean="0">
                <a:solidFill>
                  <a:srgbClr val="FF0000"/>
                </a:solidFill>
                <a:latin typeface="Times New Roman" pitchFamily="18" charset="0"/>
                <a:cs typeface="Times New Roman" pitchFamily="18" charset="0"/>
              </a:rPr>
              <a:t>KẾT LUẬN</a:t>
            </a:r>
            <a:endParaRPr lang="en-US" sz="3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85800"/>
            <a:ext cx="91440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75000"/>
                </a:schemeClr>
              </a:solidFill>
              <a:latin typeface="Times New Roman" pitchFamily="18" charset="0"/>
              <a:cs typeface="Times New Roman" pitchFamily="18" charset="0"/>
            </a:endParaRPr>
          </a:p>
        </p:txBody>
      </p:sp>
      <p:pic>
        <p:nvPicPr>
          <p:cNvPr id="14" name="Picture 5" descr="Vetranh"/>
          <p:cNvPicPr>
            <a:picLocks noChangeAspect="1" noChangeArrowheads="1"/>
          </p:cNvPicPr>
          <p:nvPr/>
        </p:nvPicPr>
        <p:blipFill>
          <a:blip r:embed="rId2"/>
          <a:srcRect/>
          <a:stretch>
            <a:fillRect/>
          </a:stretch>
        </p:blipFill>
        <p:spPr bwMode="auto">
          <a:xfrm>
            <a:off x="0" y="0"/>
            <a:ext cx="9144000" cy="762000"/>
          </a:xfrm>
          <a:prstGeom prst="rect">
            <a:avLst/>
          </a:prstGeom>
          <a:solidFill>
            <a:srgbClr val="9CAB67"/>
          </a:solidFill>
          <a:ln w="9525">
            <a:noFill/>
            <a:miter lim="800000"/>
            <a:headEnd/>
            <a:tailEnd/>
          </a:ln>
          <a:effectLst>
            <a:outerShdw dist="71842" dir="2700000" algn="ctr" rotWithShape="0">
              <a:srgbClr val="B2B2B2"/>
            </a:outerShdw>
          </a:effectLst>
        </p:spPr>
      </p:pic>
      <p:sp>
        <p:nvSpPr>
          <p:cNvPr id="15" name="Text Box 28"/>
          <p:cNvSpPr txBox="1">
            <a:spLocks noChangeArrowheads="1"/>
          </p:cNvSpPr>
          <p:nvPr/>
        </p:nvSpPr>
        <p:spPr bwMode="auto">
          <a:xfrm>
            <a:off x="3581400" y="152400"/>
            <a:ext cx="4495800" cy="519113"/>
          </a:xfrm>
          <a:prstGeom prst="rect">
            <a:avLst/>
          </a:prstGeom>
          <a:solidFill>
            <a:schemeClr val="bg1"/>
          </a:solidFill>
          <a:ln w="9525" algn="ctr">
            <a:noFill/>
            <a:miter lim="800000"/>
            <a:headEnd/>
            <a:tailEnd/>
          </a:ln>
        </p:spPr>
        <p:txBody>
          <a:bodyPr wrap="square">
            <a:spAutoFit/>
          </a:bodyPr>
          <a:lstStyle/>
          <a:p>
            <a:pPr algn="ctr"/>
            <a:r>
              <a:rPr lang="en-US" sz="2800" b="1" smtClean="0">
                <a:solidFill>
                  <a:srgbClr val="FF0000"/>
                </a:solidFill>
                <a:latin typeface="Times New Roman" pitchFamily="18" charset="0"/>
                <a:cs typeface="Times New Roman" pitchFamily="18" charset="0"/>
              </a:rPr>
              <a:t>ĐỀ TÀI GIA ĐÌNH</a:t>
            </a:r>
            <a:endParaRPr lang="en-US" sz="2800" b="1">
              <a:solidFill>
                <a:srgbClr val="FF0000"/>
              </a:solidFill>
              <a:latin typeface="Times New Roman" pitchFamily="18" charset="0"/>
              <a:cs typeface="Times New Roman" pitchFamily="18" charset="0"/>
            </a:endParaRPr>
          </a:p>
        </p:txBody>
      </p:sp>
      <p:sp>
        <p:nvSpPr>
          <p:cNvPr id="16" name="Rectangle 28"/>
          <p:cNvSpPr>
            <a:spLocks noChangeArrowheads="1"/>
          </p:cNvSpPr>
          <p:nvPr/>
        </p:nvSpPr>
        <p:spPr bwMode="auto">
          <a:xfrm>
            <a:off x="1447800" y="152400"/>
            <a:ext cx="1433513" cy="307975"/>
          </a:xfrm>
          <a:prstGeom prst="rect">
            <a:avLst/>
          </a:prstGeom>
          <a:noFill/>
          <a:ln w="9525">
            <a:noFill/>
            <a:miter lim="800000"/>
            <a:headEnd/>
            <a:tailEnd/>
          </a:ln>
        </p:spPr>
        <p:txBody>
          <a:bodyPr wrap="none">
            <a:spAutoFit/>
          </a:bodyPr>
          <a:lstStyle/>
          <a:p>
            <a:r>
              <a:rPr lang="en-US" sz="1400" b="1">
                <a:solidFill>
                  <a:srgbClr val="990000"/>
                </a:solidFill>
              </a:rPr>
              <a:t>Tiết 14 - Bài 12</a:t>
            </a:r>
            <a:endParaRPr lang="en-US" sz="1400">
              <a:solidFill>
                <a:srgbClr val="990000"/>
              </a:solidFill>
            </a:endParaRPr>
          </a:p>
        </p:txBody>
      </p:sp>
      <p:sp>
        <p:nvSpPr>
          <p:cNvPr id="31" name="AutoShape 12"/>
          <p:cNvSpPr>
            <a:spLocks noChangeArrowheads="1"/>
          </p:cNvSpPr>
          <p:nvPr/>
        </p:nvSpPr>
        <p:spPr bwMode="gray">
          <a:xfrm>
            <a:off x="3276600" y="1752600"/>
            <a:ext cx="5867400" cy="4648200"/>
          </a:xfrm>
          <a:prstGeom prst="roundRect">
            <a:avLst>
              <a:gd name="adj" fmla="val 19046"/>
            </a:avLst>
          </a:prstGeom>
          <a:solidFill>
            <a:schemeClr val="accent1">
              <a:lumMod val="40000"/>
              <a:lumOff val="60000"/>
            </a:schemeClr>
          </a:solidFill>
          <a:ln w="28575">
            <a:solidFill>
              <a:schemeClr val="accent1">
                <a:lumMod val="75000"/>
              </a:schemeClr>
            </a:solidFill>
            <a:round/>
            <a:headEnd/>
            <a:tailEnd/>
          </a:ln>
          <a:effectLst>
            <a:outerShdw dist="107763" dir="2700000" algn="ctr" rotWithShape="0">
              <a:schemeClr val="bg2">
                <a:alpha val="50000"/>
              </a:schemeClr>
            </a:outerShdw>
          </a:effectLst>
        </p:spPr>
        <p:txBody>
          <a:bodyPr wrap="square" anchor="ctr"/>
          <a:lstStyle/>
          <a:p>
            <a:pPr eaLnBrk="1" hangingPunct="1">
              <a:spcBef>
                <a:spcPct val="50000"/>
              </a:spcBef>
            </a:pPr>
            <a:r>
              <a:rPr lang="en-US" sz="3500" b="1" smtClean="0">
                <a:solidFill>
                  <a:schemeClr val="accent4">
                    <a:lumMod val="75000"/>
                  </a:schemeClr>
                </a:solidFill>
                <a:latin typeface="Times New Roman" pitchFamily="18" charset="0"/>
                <a:cs typeface="Times New Roman" pitchFamily="18" charset="0"/>
              </a:rPr>
              <a:t>B1: Tìm và chọn nội dung đề tài</a:t>
            </a:r>
          </a:p>
          <a:p>
            <a:pPr eaLnBrk="1" hangingPunct="1">
              <a:spcBef>
                <a:spcPct val="50000"/>
              </a:spcBef>
            </a:pPr>
            <a:r>
              <a:rPr lang="en-US" sz="3500" b="1" smtClean="0">
                <a:solidFill>
                  <a:schemeClr val="accent4">
                    <a:lumMod val="75000"/>
                  </a:schemeClr>
                </a:solidFill>
                <a:latin typeface="Times New Roman" pitchFamily="18" charset="0"/>
                <a:cs typeface="Times New Roman" pitchFamily="18" charset="0"/>
              </a:rPr>
              <a:t>B2: Tìm bố cục phát mảng</a:t>
            </a:r>
          </a:p>
          <a:p>
            <a:pPr eaLnBrk="1" hangingPunct="1">
              <a:spcBef>
                <a:spcPct val="50000"/>
              </a:spcBef>
            </a:pPr>
            <a:r>
              <a:rPr lang="en-US" sz="3500" b="1" smtClean="0">
                <a:solidFill>
                  <a:schemeClr val="accent4">
                    <a:lumMod val="75000"/>
                  </a:schemeClr>
                </a:solidFill>
                <a:latin typeface="Times New Roman" pitchFamily="18" charset="0"/>
                <a:cs typeface="Times New Roman" pitchFamily="18" charset="0"/>
              </a:rPr>
              <a:t>B3: Vẽ phác hình</a:t>
            </a:r>
          </a:p>
          <a:p>
            <a:pPr eaLnBrk="1" hangingPunct="1">
              <a:spcBef>
                <a:spcPct val="50000"/>
              </a:spcBef>
            </a:pPr>
            <a:r>
              <a:rPr lang="en-US" sz="3500" b="1" smtClean="0">
                <a:solidFill>
                  <a:schemeClr val="accent4">
                    <a:lumMod val="75000"/>
                  </a:schemeClr>
                </a:solidFill>
                <a:latin typeface=".VnTime" pitchFamily="34" charset="0"/>
              </a:rPr>
              <a:t>B4: </a:t>
            </a:r>
            <a:r>
              <a:rPr lang="en-US" sz="3500" b="1" smtClean="0">
                <a:solidFill>
                  <a:schemeClr val="accent4">
                    <a:lumMod val="75000"/>
                  </a:schemeClr>
                </a:solidFill>
                <a:latin typeface="Times New Roman" pitchFamily="18" charset="0"/>
                <a:cs typeface="Times New Roman" pitchFamily="18" charset="0"/>
              </a:rPr>
              <a:t>Vẽ hoàn thiện hình</a:t>
            </a:r>
          </a:p>
          <a:p>
            <a:pPr eaLnBrk="1" hangingPunct="1">
              <a:spcBef>
                <a:spcPct val="50000"/>
              </a:spcBef>
            </a:pPr>
            <a:r>
              <a:rPr lang="en-US" sz="3500" b="1" smtClean="0">
                <a:solidFill>
                  <a:schemeClr val="accent4">
                    <a:lumMod val="75000"/>
                  </a:schemeClr>
                </a:solidFill>
                <a:latin typeface=".VnTime" pitchFamily="34" charset="0"/>
              </a:rPr>
              <a:t>B5: VÏ mµu.</a:t>
            </a:r>
            <a:endParaRPr lang="en-US" sz="3500" b="1">
              <a:solidFill>
                <a:schemeClr val="accent4">
                  <a:lumMod val="75000"/>
                </a:schemeClr>
              </a:solidFill>
              <a:latin typeface="Times New Roman" pitchFamily="18" charset="0"/>
            </a:endParaRPr>
          </a:p>
        </p:txBody>
      </p:sp>
      <p:sp>
        <p:nvSpPr>
          <p:cNvPr id="33" name="Oval 32"/>
          <p:cNvSpPr/>
          <p:nvPr/>
        </p:nvSpPr>
        <p:spPr>
          <a:xfrm>
            <a:off x="76200" y="990600"/>
            <a:ext cx="4191000" cy="9906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pPr>
            <a:r>
              <a:rPr lang="en-US" sz="4000" b="1" smtClean="0">
                <a:solidFill>
                  <a:srgbClr val="FF0000"/>
                </a:solidFill>
                <a:latin typeface="Times New Roman" pitchFamily="18" charset="0"/>
              </a:rPr>
              <a:t>II/ </a:t>
            </a:r>
            <a:r>
              <a:rPr lang="en-US" sz="4000" b="1" u="sng" smtClean="0">
                <a:solidFill>
                  <a:srgbClr val="FF0000"/>
                </a:solidFill>
                <a:latin typeface="Times New Roman" pitchFamily="18" charset="0"/>
              </a:rPr>
              <a:t>Cách vẽ:</a:t>
            </a:r>
            <a:endParaRPr lang="en-US" sz="4000" b="1" u="sng">
              <a:solidFill>
                <a:srgbClr val="FF0000"/>
              </a:solidFill>
              <a:latin typeface="Times New Roman" pitchFamily="18" charset="0"/>
            </a:endParaRPr>
          </a:p>
        </p:txBody>
      </p:sp>
      <p:sp>
        <p:nvSpPr>
          <p:cNvPr id="12" name="AutoShape 12"/>
          <p:cNvSpPr>
            <a:spLocks noChangeArrowheads="1"/>
          </p:cNvSpPr>
          <p:nvPr/>
        </p:nvSpPr>
        <p:spPr bwMode="gray">
          <a:xfrm>
            <a:off x="304800" y="2514600"/>
            <a:ext cx="1905000" cy="3352800"/>
          </a:xfrm>
          <a:prstGeom prst="roundRect">
            <a:avLst>
              <a:gd name="adj" fmla="val 19046"/>
            </a:avLst>
          </a:prstGeom>
          <a:solidFill>
            <a:schemeClr val="accent1">
              <a:lumMod val="40000"/>
              <a:lumOff val="60000"/>
            </a:schemeClr>
          </a:solidFill>
          <a:ln w="28575">
            <a:solidFill>
              <a:schemeClr val="accent1">
                <a:lumMod val="75000"/>
              </a:schemeClr>
            </a:solidFill>
            <a:round/>
            <a:headEnd/>
            <a:tailEnd/>
          </a:ln>
          <a:effectLst>
            <a:outerShdw dist="107763" dir="2700000" algn="ctr" rotWithShape="0">
              <a:schemeClr val="bg2">
                <a:alpha val="50000"/>
              </a:schemeClr>
            </a:outerShdw>
          </a:effectLst>
        </p:spPr>
        <p:txBody>
          <a:bodyPr wrap="square" anchor="ctr"/>
          <a:lstStyle/>
          <a:p>
            <a:pPr algn="ctr" eaLnBrk="1" hangingPunct="1">
              <a:spcBef>
                <a:spcPct val="50000"/>
              </a:spcBef>
            </a:pPr>
            <a:r>
              <a:rPr lang="en-US" sz="3500" b="1" smtClean="0">
                <a:solidFill>
                  <a:schemeClr val="accent4">
                    <a:lumMod val="75000"/>
                  </a:schemeClr>
                </a:solidFill>
                <a:latin typeface="Times New Roman" pitchFamily="18" charset="0"/>
                <a:cs typeface="Times New Roman" pitchFamily="18" charset="0"/>
              </a:rPr>
              <a:t>Các bước tiến hành vẽ tranh đề tài</a:t>
            </a:r>
            <a:endParaRPr lang="en-US" sz="3500" b="1">
              <a:solidFill>
                <a:schemeClr val="accent4">
                  <a:lumMod val="75000"/>
                </a:schemeClr>
              </a:solidFill>
              <a:latin typeface="Times New Roman" pitchFamily="18" charset="0"/>
              <a:cs typeface="Times New Roman" pitchFamily="18" charset="0"/>
            </a:endParaRPr>
          </a:p>
        </p:txBody>
      </p:sp>
      <p:sp>
        <p:nvSpPr>
          <p:cNvPr id="13" name="Down Arrow 12"/>
          <p:cNvSpPr/>
          <p:nvPr/>
        </p:nvSpPr>
        <p:spPr>
          <a:xfrm rot="16200000">
            <a:off x="2520156" y="3586956"/>
            <a:ext cx="471487" cy="889000"/>
          </a:xfrm>
          <a:prstGeom prst="downArrow">
            <a:avLst/>
          </a:prstGeom>
          <a:solidFill>
            <a:schemeClr val="tx1">
              <a:lumMod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amond(in)">
                                      <p:cBhvr>
                                        <p:cTn id="2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12" grpId="0" animBg="1"/>
      <p:bldP spid="13" grpId="0" animBg="1"/>
    </p:bldLst>
  </p:timing>
</p:sld>
</file>

<file path=ppt/theme/theme1.xml><?xml version="1.0" encoding="utf-8"?>
<a:theme xmlns:a="http://schemas.openxmlformats.org/drawingml/2006/main" name="cdb2004120l-[ThuVienNet.VN]">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spPr>
      <a:bodyPr rtlCol="0" anchor="ctr"/>
      <a:lstStyle>
        <a:defPPr algn="ctr">
          <a:defRPr sz="2000" b="1" dirty="0" smtClean="0">
            <a:solidFill>
              <a:schemeClr val="tx1">
                <a:lumMod val="75000"/>
              </a:schemeClr>
            </a:solidFill>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6689</TotalTime>
  <Words>707</Words>
  <Application>Microsoft Office PowerPoint</Application>
  <PresentationFormat>On-screen Show (4:3)</PresentationFormat>
  <Paragraphs>117</Paragraphs>
  <Slides>17</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cdb2004120l-[ThuVienNet.VN]</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susupc</cp:lastModifiedBy>
  <cp:revision>679</cp:revision>
  <dcterms:created xsi:type="dcterms:W3CDTF">2012-10-06T15:08:16Z</dcterms:created>
  <dcterms:modified xsi:type="dcterms:W3CDTF">2014-11-12T07:43:56Z</dcterms:modified>
</cp:coreProperties>
</file>